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75" r:id="rId8"/>
    <p:sldId id="257" r:id="rId9"/>
    <p:sldId id="264" r:id="rId10"/>
    <p:sldId id="270" r:id="rId11"/>
    <p:sldId id="268" r:id="rId12"/>
    <p:sldId id="269" r:id="rId13"/>
    <p:sldId id="267" r:id="rId14"/>
    <p:sldId id="272" r:id="rId15"/>
    <p:sldId id="271" r:id="rId16"/>
    <p:sldId id="274" r:id="rId17"/>
    <p:sldId id="273" r:id="rId18"/>
    <p:sldId id="276" r:id="rId1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3" d="100"/>
          <a:sy n="83" d="100"/>
        </p:scale>
        <p:origin x="68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846E208-810F-4E55-AFF1-E68CE160F1B7}" type="doc">
      <dgm:prSet loTypeId="urn:microsoft.com/office/officeart/2008/layout/Lined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33E5A93F-C24D-4C53-91DD-266331D7F8A0}">
      <dgm:prSet/>
      <dgm:spPr/>
      <dgm:t>
        <a:bodyPr/>
        <a:lstStyle/>
        <a:p>
          <a:r>
            <a:rPr lang="en-US" dirty="0"/>
            <a:t>1</a:t>
          </a:r>
          <a:r>
            <a:rPr lang="ko-KR" dirty="0"/>
            <a:t>인칭</a:t>
          </a:r>
          <a:endParaRPr lang="en-US" dirty="0"/>
        </a:p>
      </dgm:t>
    </dgm:pt>
    <dgm:pt modelId="{FEEE9C67-19B1-4F97-9EF7-B62A91F07408}" type="parTrans" cxnId="{81AA2AAF-47FD-4551-B039-1ADF66A59423}">
      <dgm:prSet/>
      <dgm:spPr/>
      <dgm:t>
        <a:bodyPr/>
        <a:lstStyle/>
        <a:p>
          <a:endParaRPr lang="en-US"/>
        </a:p>
      </dgm:t>
    </dgm:pt>
    <dgm:pt modelId="{64817861-C4AD-4A13-BAC8-7800BA3BDD97}" type="sibTrans" cxnId="{81AA2AAF-47FD-4551-B039-1ADF66A59423}">
      <dgm:prSet/>
      <dgm:spPr/>
      <dgm:t>
        <a:bodyPr/>
        <a:lstStyle/>
        <a:p>
          <a:endParaRPr lang="en-US"/>
        </a:p>
      </dgm:t>
    </dgm:pt>
    <dgm:pt modelId="{9D0435A2-3C3F-46FC-883D-24AA6F116D94}">
      <dgm:prSet/>
      <dgm:spPr/>
      <dgm:t>
        <a:bodyPr/>
        <a:lstStyle/>
        <a:p>
          <a:r>
            <a:rPr lang="ko-KR"/>
            <a:t>로그라이크</a:t>
          </a:r>
          <a:endParaRPr lang="en-US"/>
        </a:p>
      </dgm:t>
    </dgm:pt>
    <dgm:pt modelId="{E0824B8A-8AB3-431C-BAD2-D8E037229537}" type="parTrans" cxnId="{12F77B7F-3A71-4ECF-884F-5FE35B94ED7D}">
      <dgm:prSet/>
      <dgm:spPr/>
      <dgm:t>
        <a:bodyPr/>
        <a:lstStyle/>
        <a:p>
          <a:endParaRPr lang="en-US"/>
        </a:p>
      </dgm:t>
    </dgm:pt>
    <dgm:pt modelId="{9E917DB8-FB8D-4C46-AFB9-F58CF72ECD93}" type="sibTrans" cxnId="{12F77B7F-3A71-4ECF-884F-5FE35B94ED7D}">
      <dgm:prSet/>
      <dgm:spPr/>
      <dgm:t>
        <a:bodyPr/>
        <a:lstStyle/>
        <a:p>
          <a:endParaRPr lang="en-US"/>
        </a:p>
      </dgm:t>
    </dgm:pt>
    <dgm:pt modelId="{66504D28-C7B8-414E-8671-F3DB47F6909B}">
      <dgm:prSet/>
      <dgm:spPr/>
      <dgm:t>
        <a:bodyPr/>
        <a:lstStyle/>
        <a:p>
          <a:r>
            <a:rPr lang="ko-KR"/>
            <a:t>생존 </a:t>
          </a:r>
          <a:r>
            <a:rPr lang="en-US"/>
            <a:t>(</a:t>
          </a:r>
          <a:r>
            <a:rPr lang="ko-KR"/>
            <a:t>서바이벌</a:t>
          </a:r>
          <a:r>
            <a:rPr lang="en-US"/>
            <a:t>)</a:t>
          </a:r>
        </a:p>
      </dgm:t>
    </dgm:pt>
    <dgm:pt modelId="{A9B07E4B-F711-496E-8BE6-02407D78D387}" type="parTrans" cxnId="{659E8AEF-5F99-41DA-8610-FFD1DA04515D}">
      <dgm:prSet/>
      <dgm:spPr/>
      <dgm:t>
        <a:bodyPr/>
        <a:lstStyle/>
        <a:p>
          <a:endParaRPr lang="en-US"/>
        </a:p>
      </dgm:t>
    </dgm:pt>
    <dgm:pt modelId="{929B465C-025F-43DD-ABDB-4BB51590D215}" type="sibTrans" cxnId="{659E8AEF-5F99-41DA-8610-FFD1DA04515D}">
      <dgm:prSet/>
      <dgm:spPr/>
      <dgm:t>
        <a:bodyPr/>
        <a:lstStyle/>
        <a:p>
          <a:endParaRPr lang="en-US"/>
        </a:p>
      </dgm:t>
    </dgm:pt>
    <dgm:pt modelId="{36C786D7-2954-4227-941E-DC5FEE692080}">
      <dgm:prSet/>
      <dgm:spPr/>
      <dgm:t>
        <a:bodyPr/>
        <a:lstStyle/>
        <a:p>
          <a:r>
            <a:rPr lang="ko-KR" dirty="0"/>
            <a:t>혼합배경</a:t>
          </a:r>
          <a:endParaRPr lang="en-US" dirty="0"/>
        </a:p>
      </dgm:t>
    </dgm:pt>
    <dgm:pt modelId="{9A45C222-B032-4ADF-B233-5D03593F8AF8}" type="parTrans" cxnId="{A50B11AF-437D-45D6-9B4F-4471C4A3D29D}">
      <dgm:prSet/>
      <dgm:spPr/>
      <dgm:t>
        <a:bodyPr/>
        <a:lstStyle/>
        <a:p>
          <a:endParaRPr lang="en-US"/>
        </a:p>
      </dgm:t>
    </dgm:pt>
    <dgm:pt modelId="{AF607CC2-FEB5-4BB7-B663-484035128D54}" type="sibTrans" cxnId="{A50B11AF-437D-45D6-9B4F-4471C4A3D29D}">
      <dgm:prSet/>
      <dgm:spPr/>
      <dgm:t>
        <a:bodyPr/>
        <a:lstStyle/>
        <a:p>
          <a:endParaRPr lang="en-US"/>
        </a:p>
      </dgm:t>
    </dgm:pt>
    <dgm:pt modelId="{A2E51F89-9A15-47F6-8311-8B473D6A365A}">
      <dgm:prSet/>
      <dgm:spPr/>
      <dgm:t>
        <a:bodyPr/>
        <a:lstStyle/>
        <a:p>
          <a:r>
            <a:rPr lang="ko-KR"/>
            <a:t>스테이터스</a:t>
          </a:r>
          <a:r>
            <a:rPr lang="en-US"/>
            <a:t>, </a:t>
          </a:r>
          <a:r>
            <a:rPr lang="ko-KR"/>
            <a:t>어빌리티 강화</a:t>
          </a:r>
          <a:endParaRPr lang="en-US"/>
        </a:p>
      </dgm:t>
    </dgm:pt>
    <dgm:pt modelId="{E10627ED-ABC3-48EE-9CAF-4A6AFC027C2E}" type="parTrans" cxnId="{47F939CC-7F9F-4FA9-A1C8-21BC234F8C0D}">
      <dgm:prSet/>
      <dgm:spPr/>
      <dgm:t>
        <a:bodyPr/>
        <a:lstStyle/>
        <a:p>
          <a:endParaRPr lang="en-US"/>
        </a:p>
      </dgm:t>
    </dgm:pt>
    <dgm:pt modelId="{6D635017-5F39-4405-9C18-264BE430281F}" type="sibTrans" cxnId="{47F939CC-7F9F-4FA9-A1C8-21BC234F8C0D}">
      <dgm:prSet/>
      <dgm:spPr/>
      <dgm:t>
        <a:bodyPr/>
        <a:lstStyle/>
        <a:p>
          <a:endParaRPr lang="en-US"/>
        </a:p>
      </dgm:t>
    </dgm:pt>
    <dgm:pt modelId="{BD719404-BED8-4ABB-9649-82A81ACB530C}" type="pres">
      <dgm:prSet presAssocID="{6846E208-810F-4E55-AFF1-E68CE160F1B7}" presName="vert0" presStyleCnt="0">
        <dgm:presLayoutVars>
          <dgm:dir/>
          <dgm:animOne val="branch"/>
          <dgm:animLvl val="lvl"/>
        </dgm:presLayoutVars>
      </dgm:prSet>
      <dgm:spPr/>
    </dgm:pt>
    <dgm:pt modelId="{49A02C1F-FEF1-400A-ADC7-AAE671AF481B}" type="pres">
      <dgm:prSet presAssocID="{33E5A93F-C24D-4C53-91DD-266331D7F8A0}" presName="thickLine" presStyleLbl="alignNode1" presStyleIdx="0" presStyleCnt="5"/>
      <dgm:spPr/>
    </dgm:pt>
    <dgm:pt modelId="{42AC52F9-12E5-49A7-A26A-2E71A135CDAE}" type="pres">
      <dgm:prSet presAssocID="{33E5A93F-C24D-4C53-91DD-266331D7F8A0}" presName="horz1" presStyleCnt="0"/>
      <dgm:spPr/>
    </dgm:pt>
    <dgm:pt modelId="{BDBC1D48-E6A6-41D4-A60A-CBEC9B692A06}" type="pres">
      <dgm:prSet presAssocID="{33E5A93F-C24D-4C53-91DD-266331D7F8A0}" presName="tx1" presStyleLbl="revTx" presStyleIdx="0" presStyleCnt="5"/>
      <dgm:spPr/>
    </dgm:pt>
    <dgm:pt modelId="{6F18344E-371C-4FC8-9C87-D4D6F9708F06}" type="pres">
      <dgm:prSet presAssocID="{33E5A93F-C24D-4C53-91DD-266331D7F8A0}" presName="vert1" presStyleCnt="0"/>
      <dgm:spPr/>
    </dgm:pt>
    <dgm:pt modelId="{C63DFF5E-F90E-4D1C-9D7B-BEFAD0771B3F}" type="pres">
      <dgm:prSet presAssocID="{9D0435A2-3C3F-46FC-883D-24AA6F116D94}" presName="thickLine" presStyleLbl="alignNode1" presStyleIdx="1" presStyleCnt="5"/>
      <dgm:spPr/>
    </dgm:pt>
    <dgm:pt modelId="{8C57394B-BEA1-4424-B324-11BF3E7DF4D3}" type="pres">
      <dgm:prSet presAssocID="{9D0435A2-3C3F-46FC-883D-24AA6F116D94}" presName="horz1" presStyleCnt="0"/>
      <dgm:spPr/>
    </dgm:pt>
    <dgm:pt modelId="{DE11F4FE-A2BC-44A8-A045-3AEB60114372}" type="pres">
      <dgm:prSet presAssocID="{9D0435A2-3C3F-46FC-883D-24AA6F116D94}" presName="tx1" presStyleLbl="revTx" presStyleIdx="1" presStyleCnt="5"/>
      <dgm:spPr/>
    </dgm:pt>
    <dgm:pt modelId="{177A2B3C-A400-47C2-9938-0AA19399DD8F}" type="pres">
      <dgm:prSet presAssocID="{9D0435A2-3C3F-46FC-883D-24AA6F116D94}" presName="vert1" presStyleCnt="0"/>
      <dgm:spPr/>
    </dgm:pt>
    <dgm:pt modelId="{DC138993-13D7-4759-ABFF-2DF81F2BB671}" type="pres">
      <dgm:prSet presAssocID="{66504D28-C7B8-414E-8671-F3DB47F6909B}" presName="thickLine" presStyleLbl="alignNode1" presStyleIdx="2" presStyleCnt="5"/>
      <dgm:spPr/>
    </dgm:pt>
    <dgm:pt modelId="{364CE600-6BAB-4C9D-AB8A-D3AF01CD9FD1}" type="pres">
      <dgm:prSet presAssocID="{66504D28-C7B8-414E-8671-F3DB47F6909B}" presName="horz1" presStyleCnt="0"/>
      <dgm:spPr/>
    </dgm:pt>
    <dgm:pt modelId="{F8EA30AB-3A42-4422-AC6C-EC285DF8F72A}" type="pres">
      <dgm:prSet presAssocID="{66504D28-C7B8-414E-8671-F3DB47F6909B}" presName="tx1" presStyleLbl="revTx" presStyleIdx="2" presStyleCnt="5"/>
      <dgm:spPr/>
    </dgm:pt>
    <dgm:pt modelId="{CFCB4E13-B44D-41BC-82DD-074F2DEDB6EB}" type="pres">
      <dgm:prSet presAssocID="{66504D28-C7B8-414E-8671-F3DB47F6909B}" presName="vert1" presStyleCnt="0"/>
      <dgm:spPr/>
    </dgm:pt>
    <dgm:pt modelId="{CD166963-3EF9-40A7-AB4C-BCD7F6FE0B5F}" type="pres">
      <dgm:prSet presAssocID="{36C786D7-2954-4227-941E-DC5FEE692080}" presName="thickLine" presStyleLbl="alignNode1" presStyleIdx="3" presStyleCnt="5"/>
      <dgm:spPr/>
    </dgm:pt>
    <dgm:pt modelId="{88DAB800-B29F-4077-99ED-0A4BAC844619}" type="pres">
      <dgm:prSet presAssocID="{36C786D7-2954-4227-941E-DC5FEE692080}" presName="horz1" presStyleCnt="0"/>
      <dgm:spPr/>
    </dgm:pt>
    <dgm:pt modelId="{C35B9355-0D39-42BD-A73A-96AD208B3CA2}" type="pres">
      <dgm:prSet presAssocID="{36C786D7-2954-4227-941E-DC5FEE692080}" presName="tx1" presStyleLbl="revTx" presStyleIdx="3" presStyleCnt="5"/>
      <dgm:spPr/>
    </dgm:pt>
    <dgm:pt modelId="{71AFC8BA-BCD7-4D38-A63A-4B8E724E4211}" type="pres">
      <dgm:prSet presAssocID="{36C786D7-2954-4227-941E-DC5FEE692080}" presName="vert1" presStyleCnt="0"/>
      <dgm:spPr/>
    </dgm:pt>
    <dgm:pt modelId="{766DA90F-BE5A-444F-B374-C76B4FFEB078}" type="pres">
      <dgm:prSet presAssocID="{A2E51F89-9A15-47F6-8311-8B473D6A365A}" presName="thickLine" presStyleLbl="alignNode1" presStyleIdx="4" presStyleCnt="5"/>
      <dgm:spPr/>
    </dgm:pt>
    <dgm:pt modelId="{79137C50-5A41-4025-9128-387AFA4804CC}" type="pres">
      <dgm:prSet presAssocID="{A2E51F89-9A15-47F6-8311-8B473D6A365A}" presName="horz1" presStyleCnt="0"/>
      <dgm:spPr/>
    </dgm:pt>
    <dgm:pt modelId="{BBE50B1B-4CB3-467B-9BDE-F6130DA912D0}" type="pres">
      <dgm:prSet presAssocID="{A2E51F89-9A15-47F6-8311-8B473D6A365A}" presName="tx1" presStyleLbl="revTx" presStyleIdx="4" presStyleCnt="5"/>
      <dgm:spPr/>
    </dgm:pt>
    <dgm:pt modelId="{B54FE1BF-6A2F-4F1F-866E-9340B8BBD738}" type="pres">
      <dgm:prSet presAssocID="{A2E51F89-9A15-47F6-8311-8B473D6A365A}" presName="vert1" presStyleCnt="0"/>
      <dgm:spPr/>
    </dgm:pt>
  </dgm:ptLst>
  <dgm:cxnLst>
    <dgm:cxn modelId="{E066464A-300C-4A63-B6DE-FFEE934B217B}" type="presOf" srcId="{36C786D7-2954-4227-941E-DC5FEE692080}" destId="{C35B9355-0D39-42BD-A73A-96AD208B3CA2}" srcOrd="0" destOrd="0" presId="urn:microsoft.com/office/officeart/2008/layout/LinedList"/>
    <dgm:cxn modelId="{D9506C4E-4D08-40B3-9680-CB431514607D}" type="presOf" srcId="{6846E208-810F-4E55-AFF1-E68CE160F1B7}" destId="{BD719404-BED8-4ABB-9649-82A81ACB530C}" srcOrd="0" destOrd="0" presId="urn:microsoft.com/office/officeart/2008/layout/LinedList"/>
    <dgm:cxn modelId="{12F77B7F-3A71-4ECF-884F-5FE35B94ED7D}" srcId="{6846E208-810F-4E55-AFF1-E68CE160F1B7}" destId="{9D0435A2-3C3F-46FC-883D-24AA6F116D94}" srcOrd="1" destOrd="0" parTransId="{E0824B8A-8AB3-431C-BAD2-D8E037229537}" sibTransId="{9E917DB8-FB8D-4C46-AFB9-F58CF72ECD93}"/>
    <dgm:cxn modelId="{F0829A8C-588A-4BD9-9471-B6B5142F9185}" type="presOf" srcId="{66504D28-C7B8-414E-8671-F3DB47F6909B}" destId="{F8EA30AB-3A42-4422-AC6C-EC285DF8F72A}" srcOrd="0" destOrd="0" presId="urn:microsoft.com/office/officeart/2008/layout/LinedList"/>
    <dgm:cxn modelId="{787901A8-C397-48AF-B276-066392CD5B82}" type="presOf" srcId="{A2E51F89-9A15-47F6-8311-8B473D6A365A}" destId="{BBE50B1B-4CB3-467B-9BDE-F6130DA912D0}" srcOrd="0" destOrd="0" presId="urn:microsoft.com/office/officeart/2008/layout/LinedList"/>
    <dgm:cxn modelId="{A50B11AF-437D-45D6-9B4F-4471C4A3D29D}" srcId="{6846E208-810F-4E55-AFF1-E68CE160F1B7}" destId="{36C786D7-2954-4227-941E-DC5FEE692080}" srcOrd="3" destOrd="0" parTransId="{9A45C222-B032-4ADF-B233-5D03593F8AF8}" sibTransId="{AF607CC2-FEB5-4BB7-B663-484035128D54}"/>
    <dgm:cxn modelId="{81AA2AAF-47FD-4551-B039-1ADF66A59423}" srcId="{6846E208-810F-4E55-AFF1-E68CE160F1B7}" destId="{33E5A93F-C24D-4C53-91DD-266331D7F8A0}" srcOrd="0" destOrd="0" parTransId="{FEEE9C67-19B1-4F97-9EF7-B62A91F07408}" sibTransId="{64817861-C4AD-4A13-BAC8-7800BA3BDD97}"/>
    <dgm:cxn modelId="{CA3B59B5-E2F8-48CD-88D2-FF5B7DFB800E}" type="presOf" srcId="{33E5A93F-C24D-4C53-91DD-266331D7F8A0}" destId="{BDBC1D48-E6A6-41D4-A60A-CBEC9B692A06}" srcOrd="0" destOrd="0" presId="urn:microsoft.com/office/officeart/2008/layout/LinedList"/>
    <dgm:cxn modelId="{445D97B9-E45A-4861-B4AE-DFE0CF256CD8}" type="presOf" srcId="{9D0435A2-3C3F-46FC-883D-24AA6F116D94}" destId="{DE11F4FE-A2BC-44A8-A045-3AEB60114372}" srcOrd="0" destOrd="0" presId="urn:microsoft.com/office/officeart/2008/layout/LinedList"/>
    <dgm:cxn modelId="{47F939CC-7F9F-4FA9-A1C8-21BC234F8C0D}" srcId="{6846E208-810F-4E55-AFF1-E68CE160F1B7}" destId="{A2E51F89-9A15-47F6-8311-8B473D6A365A}" srcOrd="4" destOrd="0" parTransId="{E10627ED-ABC3-48EE-9CAF-4A6AFC027C2E}" sibTransId="{6D635017-5F39-4405-9C18-264BE430281F}"/>
    <dgm:cxn modelId="{659E8AEF-5F99-41DA-8610-FFD1DA04515D}" srcId="{6846E208-810F-4E55-AFF1-E68CE160F1B7}" destId="{66504D28-C7B8-414E-8671-F3DB47F6909B}" srcOrd="2" destOrd="0" parTransId="{A9B07E4B-F711-496E-8BE6-02407D78D387}" sibTransId="{929B465C-025F-43DD-ABDB-4BB51590D215}"/>
    <dgm:cxn modelId="{BFA5E32F-5CD3-4803-8DE8-8341736026BC}" type="presParOf" srcId="{BD719404-BED8-4ABB-9649-82A81ACB530C}" destId="{49A02C1F-FEF1-400A-ADC7-AAE671AF481B}" srcOrd="0" destOrd="0" presId="urn:microsoft.com/office/officeart/2008/layout/LinedList"/>
    <dgm:cxn modelId="{B10C4EC3-6CCA-43E8-99FF-6FC0EA561193}" type="presParOf" srcId="{BD719404-BED8-4ABB-9649-82A81ACB530C}" destId="{42AC52F9-12E5-49A7-A26A-2E71A135CDAE}" srcOrd="1" destOrd="0" presId="urn:microsoft.com/office/officeart/2008/layout/LinedList"/>
    <dgm:cxn modelId="{5316D9EE-01DE-47D9-A4E8-22D19AD25B41}" type="presParOf" srcId="{42AC52F9-12E5-49A7-A26A-2E71A135CDAE}" destId="{BDBC1D48-E6A6-41D4-A60A-CBEC9B692A06}" srcOrd="0" destOrd="0" presId="urn:microsoft.com/office/officeart/2008/layout/LinedList"/>
    <dgm:cxn modelId="{88CC0F6D-3A79-4C16-A7C1-16273152AE81}" type="presParOf" srcId="{42AC52F9-12E5-49A7-A26A-2E71A135CDAE}" destId="{6F18344E-371C-4FC8-9C87-D4D6F9708F06}" srcOrd="1" destOrd="0" presId="urn:microsoft.com/office/officeart/2008/layout/LinedList"/>
    <dgm:cxn modelId="{5716AE8C-3A40-4F15-9DC2-1F817CF83A43}" type="presParOf" srcId="{BD719404-BED8-4ABB-9649-82A81ACB530C}" destId="{C63DFF5E-F90E-4D1C-9D7B-BEFAD0771B3F}" srcOrd="2" destOrd="0" presId="urn:microsoft.com/office/officeart/2008/layout/LinedList"/>
    <dgm:cxn modelId="{E8E474EF-9D5A-4198-A0D8-DB7CB4F43C89}" type="presParOf" srcId="{BD719404-BED8-4ABB-9649-82A81ACB530C}" destId="{8C57394B-BEA1-4424-B324-11BF3E7DF4D3}" srcOrd="3" destOrd="0" presId="urn:microsoft.com/office/officeart/2008/layout/LinedList"/>
    <dgm:cxn modelId="{2DF3723D-320B-41D2-B7EC-B35A43CE92EC}" type="presParOf" srcId="{8C57394B-BEA1-4424-B324-11BF3E7DF4D3}" destId="{DE11F4FE-A2BC-44A8-A045-3AEB60114372}" srcOrd="0" destOrd="0" presId="urn:microsoft.com/office/officeart/2008/layout/LinedList"/>
    <dgm:cxn modelId="{E13D4D8D-12CB-430B-B05D-86C2B95D45FC}" type="presParOf" srcId="{8C57394B-BEA1-4424-B324-11BF3E7DF4D3}" destId="{177A2B3C-A400-47C2-9938-0AA19399DD8F}" srcOrd="1" destOrd="0" presId="urn:microsoft.com/office/officeart/2008/layout/LinedList"/>
    <dgm:cxn modelId="{9290DA04-76B7-4198-B029-9A719C59B85E}" type="presParOf" srcId="{BD719404-BED8-4ABB-9649-82A81ACB530C}" destId="{DC138993-13D7-4759-ABFF-2DF81F2BB671}" srcOrd="4" destOrd="0" presId="urn:microsoft.com/office/officeart/2008/layout/LinedList"/>
    <dgm:cxn modelId="{085FA94B-0618-4D52-97CF-664D706FF8EF}" type="presParOf" srcId="{BD719404-BED8-4ABB-9649-82A81ACB530C}" destId="{364CE600-6BAB-4C9D-AB8A-D3AF01CD9FD1}" srcOrd="5" destOrd="0" presId="urn:microsoft.com/office/officeart/2008/layout/LinedList"/>
    <dgm:cxn modelId="{B1249A8F-FB5E-4E9A-A53A-1A8DE7292FED}" type="presParOf" srcId="{364CE600-6BAB-4C9D-AB8A-D3AF01CD9FD1}" destId="{F8EA30AB-3A42-4422-AC6C-EC285DF8F72A}" srcOrd="0" destOrd="0" presId="urn:microsoft.com/office/officeart/2008/layout/LinedList"/>
    <dgm:cxn modelId="{AE2F5CCF-F3FF-4654-90C9-7F743B0D7863}" type="presParOf" srcId="{364CE600-6BAB-4C9D-AB8A-D3AF01CD9FD1}" destId="{CFCB4E13-B44D-41BC-82DD-074F2DEDB6EB}" srcOrd="1" destOrd="0" presId="urn:microsoft.com/office/officeart/2008/layout/LinedList"/>
    <dgm:cxn modelId="{D54D0DF2-391B-4F9E-8FD5-2FA6CDAF4918}" type="presParOf" srcId="{BD719404-BED8-4ABB-9649-82A81ACB530C}" destId="{CD166963-3EF9-40A7-AB4C-BCD7F6FE0B5F}" srcOrd="6" destOrd="0" presId="urn:microsoft.com/office/officeart/2008/layout/LinedList"/>
    <dgm:cxn modelId="{2536A145-2947-4FD5-8CDC-5EB52DA4B5C6}" type="presParOf" srcId="{BD719404-BED8-4ABB-9649-82A81ACB530C}" destId="{88DAB800-B29F-4077-99ED-0A4BAC844619}" srcOrd="7" destOrd="0" presId="urn:microsoft.com/office/officeart/2008/layout/LinedList"/>
    <dgm:cxn modelId="{9CF5343D-05F6-4487-A8B7-4CFFE13FFDA8}" type="presParOf" srcId="{88DAB800-B29F-4077-99ED-0A4BAC844619}" destId="{C35B9355-0D39-42BD-A73A-96AD208B3CA2}" srcOrd="0" destOrd="0" presId="urn:microsoft.com/office/officeart/2008/layout/LinedList"/>
    <dgm:cxn modelId="{E0C746B0-C7B1-4EF6-A954-5AD8BAD3DA72}" type="presParOf" srcId="{88DAB800-B29F-4077-99ED-0A4BAC844619}" destId="{71AFC8BA-BCD7-4D38-A63A-4B8E724E4211}" srcOrd="1" destOrd="0" presId="urn:microsoft.com/office/officeart/2008/layout/LinedList"/>
    <dgm:cxn modelId="{74F06300-A82C-4EF8-ADB0-684AD9F0A2C8}" type="presParOf" srcId="{BD719404-BED8-4ABB-9649-82A81ACB530C}" destId="{766DA90F-BE5A-444F-B374-C76B4FFEB078}" srcOrd="8" destOrd="0" presId="urn:microsoft.com/office/officeart/2008/layout/LinedList"/>
    <dgm:cxn modelId="{DC9280FE-FCB2-42F1-8316-8B3213BA28D4}" type="presParOf" srcId="{BD719404-BED8-4ABB-9649-82A81ACB530C}" destId="{79137C50-5A41-4025-9128-387AFA4804CC}" srcOrd="9" destOrd="0" presId="urn:microsoft.com/office/officeart/2008/layout/LinedList"/>
    <dgm:cxn modelId="{86B3ADE2-9F9C-4AA9-87E8-BE8EC48D3B36}" type="presParOf" srcId="{79137C50-5A41-4025-9128-387AFA4804CC}" destId="{BBE50B1B-4CB3-467B-9BDE-F6130DA912D0}" srcOrd="0" destOrd="0" presId="urn:microsoft.com/office/officeart/2008/layout/LinedList"/>
    <dgm:cxn modelId="{5E508104-4013-4591-91C9-DDB446B31D8E}" type="presParOf" srcId="{79137C50-5A41-4025-9128-387AFA4804CC}" destId="{B54FE1BF-6A2F-4F1F-866E-9340B8BBD738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BC7D81D-E4E0-4EC9-8C84-DFC8C806EF4D}" type="doc">
      <dgm:prSet loTypeId="urn:microsoft.com/office/officeart/2008/layout/LinedList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360D4EDF-9418-4037-A981-515227EF5264}">
      <dgm:prSet/>
      <dgm:spPr/>
      <dgm:t>
        <a:bodyPr/>
        <a:lstStyle/>
        <a:p>
          <a:r>
            <a:rPr lang="ko-KR"/>
            <a:t>낮에 새로운 메커니즘의 몹이 등장</a:t>
          </a:r>
          <a:endParaRPr lang="en-US"/>
        </a:p>
      </dgm:t>
    </dgm:pt>
    <dgm:pt modelId="{2C2A0C8D-A10B-4861-B7A1-3B109106A84C}" type="parTrans" cxnId="{ECA40D07-FD76-4CC9-9C20-9153CEDFEE28}">
      <dgm:prSet/>
      <dgm:spPr/>
      <dgm:t>
        <a:bodyPr/>
        <a:lstStyle/>
        <a:p>
          <a:endParaRPr lang="en-US"/>
        </a:p>
      </dgm:t>
    </dgm:pt>
    <dgm:pt modelId="{21772C02-8422-47E3-8873-885451792FC6}" type="sibTrans" cxnId="{ECA40D07-FD76-4CC9-9C20-9153CEDFEE28}">
      <dgm:prSet/>
      <dgm:spPr/>
      <dgm:t>
        <a:bodyPr/>
        <a:lstStyle/>
        <a:p>
          <a:endParaRPr lang="en-US"/>
        </a:p>
      </dgm:t>
    </dgm:pt>
    <dgm:pt modelId="{C6D6F3B3-A6FB-4CE2-B9A6-72803E9C9E6C}">
      <dgm:prSet/>
      <dgm:spPr/>
      <dgm:t>
        <a:bodyPr/>
        <a:lstStyle/>
        <a:p>
          <a:r>
            <a:rPr lang="ko-KR"/>
            <a:t>밤이 되면 같은 방식의 능력으로 더 강한 몹이 등장</a:t>
          </a:r>
          <a:endParaRPr lang="en-US"/>
        </a:p>
      </dgm:t>
    </dgm:pt>
    <dgm:pt modelId="{255F55EF-51B9-43F7-82EB-414F2BB9C114}" type="parTrans" cxnId="{F514D98A-4D2C-4439-8DA4-64F6EE4CFDF0}">
      <dgm:prSet/>
      <dgm:spPr/>
      <dgm:t>
        <a:bodyPr/>
        <a:lstStyle/>
        <a:p>
          <a:endParaRPr lang="en-US"/>
        </a:p>
      </dgm:t>
    </dgm:pt>
    <dgm:pt modelId="{C1A57947-71F8-447B-B2B0-A4CFFF21900A}" type="sibTrans" cxnId="{F514D98A-4D2C-4439-8DA4-64F6EE4CFDF0}">
      <dgm:prSet/>
      <dgm:spPr/>
      <dgm:t>
        <a:bodyPr/>
        <a:lstStyle/>
        <a:p>
          <a:endParaRPr lang="en-US"/>
        </a:p>
      </dgm:t>
    </dgm:pt>
    <dgm:pt modelId="{EA2D9F9E-5E7E-4B72-B4BB-E86E56BDF91B}">
      <dgm:prSet/>
      <dgm:spPr/>
      <dgm:t>
        <a:bodyPr/>
        <a:lstStyle/>
        <a:p>
          <a:r>
            <a:rPr lang="ko-KR"/>
            <a:t>낮동안 포션과 경험치를 많이 모아둬야 밤을 넘길 수 있음</a:t>
          </a:r>
          <a:endParaRPr lang="en-US"/>
        </a:p>
      </dgm:t>
    </dgm:pt>
    <dgm:pt modelId="{5188EA92-6D6F-4A57-8A81-8426EB0BB376}" type="parTrans" cxnId="{E2AE2960-1112-4D98-8272-0192D4A96830}">
      <dgm:prSet/>
      <dgm:spPr/>
      <dgm:t>
        <a:bodyPr/>
        <a:lstStyle/>
        <a:p>
          <a:endParaRPr lang="en-US"/>
        </a:p>
      </dgm:t>
    </dgm:pt>
    <dgm:pt modelId="{6F7AC2B0-8402-489C-9863-03042031B88A}" type="sibTrans" cxnId="{E2AE2960-1112-4D98-8272-0192D4A96830}">
      <dgm:prSet/>
      <dgm:spPr/>
      <dgm:t>
        <a:bodyPr/>
        <a:lstStyle/>
        <a:p>
          <a:endParaRPr lang="en-US"/>
        </a:p>
      </dgm:t>
    </dgm:pt>
    <dgm:pt modelId="{E0BAC6B2-635B-4550-9F49-C2F992CFC3CB}">
      <dgm:prSet/>
      <dgm:spPr/>
      <dgm:t>
        <a:bodyPr/>
        <a:lstStyle/>
        <a:p>
          <a:r>
            <a:rPr lang="ko-KR"/>
            <a:t>하루를 넘기면 보너스몹이 스폰되며</a:t>
          </a:r>
          <a:r>
            <a:rPr lang="en-US"/>
            <a:t> </a:t>
          </a:r>
          <a:r>
            <a:rPr lang="ko-KR"/>
            <a:t>처치시 보상</a:t>
          </a:r>
          <a:endParaRPr lang="en-US"/>
        </a:p>
      </dgm:t>
    </dgm:pt>
    <dgm:pt modelId="{640022B0-00BE-468D-9CC3-7B50EEA4DC92}" type="parTrans" cxnId="{5B06A48D-14A9-4ECE-A129-42C9CB798968}">
      <dgm:prSet/>
      <dgm:spPr/>
      <dgm:t>
        <a:bodyPr/>
        <a:lstStyle/>
        <a:p>
          <a:endParaRPr lang="en-US"/>
        </a:p>
      </dgm:t>
    </dgm:pt>
    <dgm:pt modelId="{16C7642E-D541-46FE-B3DE-171B16C70882}" type="sibTrans" cxnId="{5B06A48D-14A9-4ECE-A129-42C9CB798968}">
      <dgm:prSet/>
      <dgm:spPr/>
      <dgm:t>
        <a:bodyPr/>
        <a:lstStyle/>
        <a:p>
          <a:endParaRPr lang="en-US"/>
        </a:p>
      </dgm:t>
    </dgm:pt>
    <dgm:pt modelId="{8B5C1A72-51CC-400E-B6AD-C494B0D8F639}" type="pres">
      <dgm:prSet presAssocID="{EBC7D81D-E4E0-4EC9-8C84-DFC8C806EF4D}" presName="vert0" presStyleCnt="0">
        <dgm:presLayoutVars>
          <dgm:dir/>
          <dgm:animOne val="branch"/>
          <dgm:animLvl val="lvl"/>
        </dgm:presLayoutVars>
      </dgm:prSet>
      <dgm:spPr/>
    </dgm:pt>
    <dgm:pt modelId="{B26BA732-C6F7-4557-B669-23C6FE1D971F}" type="pres">
      <dgm:prSet presAssocID="{360D4EDF-9418-4037-A981-515227EF5264}" presName="thickLine" presStyleLbl="alignNode1" presStyleIdx="0" presStyleCnt="4"/>
      <dgm:spPr/>
    </dgm:pt>
    <dgm:pt modelId="{5DCFB628-7CCA-474A-A144-8C46E06A065B}" type="pres">
      <dgm:prSet presAssocID="{360D4EDF-9418-4037-A981-515227EF5264}" presName="horz1" presStyleCnt="0"/>
      <dgm:spPr/>
    </dgm:pt>
    <dgm:pt modelId="{19E880C7-661E-40EF-9B1B-43927B049F2F}" type="pres">
      <dgm:prSet presAssocID="{360D4EDF-9418-4037-A981-515227EF5264}" presName="tx1" presStyleLbl="revTx" presStyleIdx="0" presStyleCnt="4"/>
      <dgm:spPr/>
    </dgm:pt>
    <dgm:pt modelId="{8A2A323D-83BB-433C-BD02-69E45E7E68D9}" type="pres">
      <dgm:prSet presAssocID="{360D4EDF-9418-4037-A981-515227EF5264}" presName="vert1" presStyleCnt="0"/>
      <dgm:spPr/>
    </dgm:pt>
    <dgm:pt modelId="{004DFC3A-7829-4DA3-9990-8D8E8BADFFAA}" type="pres">
      <dgm:prSet presAssocID="{C6D6F3B3-A6FB-4CE2-B9A6-72803E9C9E6C}" presName="thickLine" presStyleLbl="alignNode1" presStyleIdx="1" presStyleCnt="4"/>
      <dgm:spPr/>
    </dgm:pt>
    <dgm:pt modelId="{07B36821-1D97-4908-A045-30240E81E1FC}" type="pres">
      <dgm:prSet presAssocID="{C6D6F3B3-A6FB-4CE2-B9A6-72803E9C9E6C}" presName="horz1" presStyleCnt="0"/>
      <dgm:spPr/>
    </dgm:pt>
    <dgm:pt modelId="{5864BF01-8586-4C19-87F7-23969690EB05}" type="pres">
      <dgm:prSet presAssocID="{C6D6F3B3-A6FB-4CE2-B9A6-72803E9C9E6C}" presName="tx1" presStyleLbl="revTx" presStyleIdx="1" presStyleCnt="4"/>
      <dgm:spPr/>
    </dgm:pt>
    <dgm:pt modelId="{5A9512FD-ACD3-476A-BE97-48749CAE7F60}" type="pres">
      <dgm:prSet presAssocID="{C6D6F3B3-A6FB-4CE2-B9A6-72803E9C9E6C}" presName="vert1" presStyleCnt="0"/>
      <dgm:spPr/>
    </dgm:pt>
    <dgm:pt modelId="{25766F35-4F4F-4ABA-9EA8-10580356EFAF}" type="pres">
      <dgm:prSet presAssocID="{EA2D9F9E-5E7E-4B72-B4BB-E86E56BDF91B}" presName="thickLine" presStyleLbl="alignNode1" presStyleIdx="2" presStyleCnt="4"/>
      <dgm:spPr/>
    </dgm:pt>
    <dgm:pt modelId="{7FA6E860-9E67-4057-87C1-C865D513ED02}" type="pres">
      <dgm:prSet presAssocID="{EA2D9F9E-5E7E-4B72-B4BB-E86E56BDF91B}" presName="horz1" presStyleCnt="0"/>
      <dgm:spPr/>
    </dgm:pt>
    <dgm:pt modelId="{28D5158F-487D-4A0F-8589-9B7B05BF42B4}" type="pres">
      <dgm:prSet presAssocID="{EA2D9F9E-5E7E-4B72-B4BB-E86E56BDF91B}" presName="tx1" presStyleLbl="revTx" presStyleIdx="2" presStyleCnt="4"/>
      <dgm:spPr/>
    </dgm:pt>
    <dgm:pt modelId="{3CB044C8-1DCE-42D8-A842-83D8FE060348}" type="pres">
      <dgm:prSet presAssocID="{EA2D9F9E-5E7E-4B72-B4BB-E86E56BDF91B}" presName="vert1" presStyleCnt="0"/>
      <dgm:spPr/>
    </dgm:pt>
    <dgm:pt modelId="{298965A2-96E0-4736-B046-432F095DB270}" type="pres">
      <dgm:prSet presAssocID="{E0BAC6B2-635B-4550-9F49-C2F992CFC3CB}" presName="thickLine" presStyleLbl="alignNode1" presStyleIdx="3" presStyleCnt="4"/>
      <dgm:spPr/>
    </dgm:pt>
    <dgm:pt modelId="{5EB53108-3658-4AB6-BABD-87547EE522F2}" type="pres">
      <dgm:prSet presAssocID="{E0BAC6B2-635B-4550-9F49-C2F992CFC3CB}" presName="horz1" presStyleCnt="0"/>
      <dgm:spPr/>
    </dgm:pt>
    <dgm:pt modelId="{B59B3FD6-B1C5-4F50-B467-D5BC36D5DD00}" type="pres">
      <dgm:prSet presAssocID="{E0BAC6B2-635B-4550-9F49-C2F992CFC3CB}" presName="tx1" presStyleLbl="revTx" presStyleIdx="3" presStyleCnt="4"/>
      <dgm:spPr/>
    </dgm:pt>
    <dgm:pt modelId="{EDB3328D-2BD0-4A34-95AB-15EC1B235F14}" type="pres">
      <dgm:prSet presAssocID="{E0BAC6B2-635B-4550-9F49-C2F992CFC3CB}" presName="vert1" presStyleCnt="0"/>
      <dgm:spPr/>
    </dgm:pt>
  </dgm:ptLst>
  <dgm:cxnLst>
    <dgm:cxn modelId="{7920B801-5174-4E46-BBCD-E2018FDA6278}" type="presOf" srcId="{E0BAC6B2-635B-4550-9F49-C2F992CFC3CB}" destId="{B59B3FD6-B1C5-4F50-B467-D5BC36D5DD00}" srcOrd="0" destOrd="0" presId="urn:microsoft.com/office/officeart/2008/layout/LinedList"/>
    <dgm:cxn modelId="{ECA40D07-FD76-4CC9-9C20-9153CEDFEE28}" srcId="{EBC7D81D-E4E0-4EC9-8C84-DFC8C806EF4D}" destId="{360D4EDF-9418-4037-A981-515227EF5264}" srcOrd="0" destOrd="0" parTransId="{2C2A0C8D-A10B-4861-B7A1-3B109106A84C}" sibTransId="{21772C02-8422-47E3-8873-885451792FC6}"/>
    <dgm:cxn modelId="{D310E622-F315-41B9-BFBC-600F8C0DA3A8}" type="presOf" srcId="{360D4EDF-9418-4037-A981-515227EF5264}" destId="{19E880C7-661E-40EF-9B1B-43927B049F2F}" srcOrd="0" destOrd="0" presId="urn:microsoft.com/office/officeart/2008/layout/LinedList"/>
    <dgm:cxn modelId="{35B1E45F-1C78-4D92-AEE6-F1E6A03D9253}" type="presOf" srcId="{C6D6F3B3-A6FB-4CE2-B9A6-72803E9C9E6C}" destId="{5864BF01-8586-4C19-87F7-23969690EB05}" srcOrd="0" destOrd="0" presId="urn:microsoft.com/office/officeart/2008/layout/LinedList"/>
    <dgm:cxn modelId="{E2AE2960-1112-4D98-8272-0192D4A96830}" srcId="{EBC7D81D-E4E0-4EC9-8C84-DFC8C806EF4D}" destId="{EA2D9F9E-5E7E-4B72-B4BB-E86E56BDF91B}" srcOrd="2" destOrd="0" parTransId="{5188EA92-6D6F-4A57-8A81-8426EB0BB376}" sibTransId="{6F7AC2B0-8402-489C-9863-03042031B88A}"/>
    <dgm:cxn modelId="{F514D98A-4D2C-4439-8DA4-64F6EE4CFDF0}" srcId="{EBC7D81D-E4E0-4EC9-8C84-DFC8C806EF4D}" destId="{C6D6F3B3-A6FB-4CE2-B9A6-72803E9C9E6C}" srcOrd="1" destOrd="0" parTransId="{255F55EF-51B9-43F7-82EB-414F2BB9C114}" sibTransId="{C1A57947-71F8-447B-B2B0-A4CFFF21900A}"/>
    <dgm:cxn modelId="{5B06A48D-14A9-4ECE-A129-42C9CB798968}" srcId="{EBC7D81D-E4E0-4EC9-8C84-DFC8C806EF4D}" destId="{E0BAC6B2-635B-4550-9F49-C2F992CFC3CB}" srcOrd="3" destOrd="0" parTransId="{640022B0-00BE-468D-9CC3-7B50EEA4DC92}" sibTransId="{16C7642E-D541-46FE-B3DE-171B16C70882}"/>
    <dgm:cxn modelId="{1A3017B3-DEAA-4EB8-ADFF-7AEBF605AAD2}" type="presOf" srcId="{EA2D9F9E-5E7E-4B72-B4BB-E86E56BDF91B}" destId="{28D5158F-487D-4A0F-8589-9B7B05BF42B4}" srcOrd="0" destOrd="0" presId="urn:microsoft.com/office/officeart/2008/layout/LinedList"/>
    <dgm:cxn modelId="{A872C3C7-5A6A-4DAE-BB46-5F9CDCCEA4AE}" type="presOf" srcId="{EBC7D81D-E4E0-4EC9-8C84-DFC8C806EF4D}" destId="{8B5C1A72-51CC-400E-B6AD-C494B0D8F639}" srcOrd="0" destOrd="0" presId="urn:microsoft.com/office/officeart/2008/layout/LinedList"/>
    <dgm:cxn modelId="{09191275-9474-414B-9D82-D53976F9733F}" type="presParOf" srcId="{8B5C1A72-51CC-400E-B6AD-C494B0D8F639}" destId="{B26BA732-C6F7-4557-B669-23C6FE1D971F}" srcOrd="0" destOrd="0" presId="urn:microsoft.com/office/officeart/2008/layout/LinedList"/>
    <dgm:cxn modelId="{45CD9375-B3B8-433B-939F-446EE65AC8DB}" type="presParOf" srcId="{8B5C1A72-51CC-400E-B6AD-C494B0D8F639}" destId="{5DCFB628-7CCA-474A-A144-8C46E06A065B}" srcOrd="1" destOrd="0" presId="urn:microsoft.com/office/officeart/2008/layout/LinedList"/>
    <dgm:cxn modelId="{30E72408-2435-44BA-96B1-76320CBE9CD4}" type="presParOf" srcId="{5DCFB628-7CCA-474A-A144-8C46E06A065B}" destId="{19E880C7-661E-40EF-9B1B-43927B049F2F}" srcOrd="0" destOrd="0" presId="urn:microsoft.com/office/officeart/2008/layout/LinedList"/>
    <dgm:cxn modelId="{54921ECE-2A2F-42F8-ABD7-CD0EB39CE15E}" type="presParOf" srcId="{5DCFB628-7CCA-474A-A144-8C46E06A065B}" destId="{8A2A323D-83BB-433C-BD02-69E45E7E68D9}" srcOrd="1" destOrd="0" presId="urn:microsoft.com/office/officeart/2008/layout/LinedList"/>
    <dgm:cxn modelId="{4C5EBDFB-8E3E-4088-9B08-CC7CAF2F9013}" type="presParOf" srcId="{8B5C1A72-51CC-400E-B6AD-C494B0D8F639}" destId="{004DFC3A-7829-4DA3-9990-8D8E8BADFFAA}" srcOrd="2" destOrd="0" presId="urn:microsoft.com/office/officeart/2008/layout/LinedList"/>
    <dgm:cxn modelId="{075BEC8A-4847-469F-A4FD-9AA93FA07E5B}" type="presParOf" srcId="{8B5C1A72-51CC-400E-B6AD-C494B0D8F639}" destId="{07B36821-1D97-4908-A045-30240E81E1FC}" srcOrd="3" destOrd="0" presId="urn:microsoft.com/office/officeart/2008/layout/LinedList"/>
    <dgm:cxn modelId="{44E083E8-6AA4-4A03-BFB6-0A278EF8EAA1}" type="presParOf" srcId="{07B36821-1D97-4908-A045-30240E81E1FC}" destId="{5864BF01-8586-4C19-87F7-23969690EB05}" srcOrd="0" destOrd="0" presId="urn:microsoft.com/office/officeart/2008/layout/LinedList"/>
    <dgm:cxn modelId="{BBDE2C8C-2C11-49C2-85F4-802E9D5C205F}" type="presParOf" srcId="{07B36821-1D97-4908-A045-30240E81E1FC}" destId="{5A9512FD-ACD3-476A-BE97-48749CAE7F60}" srcOrd="1" destOrd="0" presId="urn:microsoft.com/office/officeart/2008/layout/LinedList"/>
    <dgm:cxn modelId="{8500B189-DD42-4AAC-B102-1D452F1D0F17}" type="presParOf" srcId="{8B5C1A72-51CC-400E-B6AD-C494B0D8F639}" destId="{25766F35-4F4F-4ABA-9EA8-10580356EFAF}" srcOrd="4" destOrd="0" presId="urn:microsoft.com/office/officeart/2008/layout/LinedList"/>
    <dgm:cxn modelId="{FD5629BB-19B4-42CD-BBD2-A0E4E40072F8}" type="presParOf" srcId="{8B5C1A72-51CC-400E-B6AD-C494B0D8F639}" destId="{7FA6E860-9E67-4057-87C1-C865D513ED02}" srcOrd="5" destOrd="0" presId="urn:microsoft.com/office/officeart/2008/layout/LinedList"/>
    <dgm:cxn modelId="{993EFB49-B250-4EF1-8AA3-E1B570B16827}" type="presParOf" srcId="{7FA6E860-9E67-4057-87C1-C865D513ED02}" destId="{28D5158F-487D-4A0F-8589-9B7B05BF42B4}" srcOrd="0" destOrd="0" presId="urn:microsoft.com/office/officeart/2008/layout/LinedList"/>
    <dgm:cxn modelId="{E36DB3DB-C207-423F-B7A0-06720CEEBFBB}" type="presParOf" srcId="{7FA6E860-9E67-4057-87C1-C865D513ED02}" destId="{3CB044C8-1DCE-42D8-A842-83D8FE060348}" srcOrd="1" destOrd="0" presId="urn:microsoft.com/office/officeart/2008/layout/LinedList"/>
    <dgm:cxn modelId="{3BF54DFB-765A-4463-AAA9-3E03ACF18D07}" type="presParOf" srcId="{8B5C1A72-51CC-400E-B6AD-C494B0D8F639}" destId="{298965A2-96E0-4736-B046-432F095DB270}" srcOrd="6" destOrd="0" presId="urn:microsoft.com/office/officeart/2008/layout/LinedList"/>
    <dgm:cxn modelId="{C59C2302-854B-4EAE-9829-484BA65745C6}" type="presParOf" srcId="{8B5C1A72-51CC-400E-B6AD-C494B0D8F639}" destId="{5EB53108-3658-4AB6-BABD-87547EE522F2}" srcOrd="7" destOrd="0" presId="urn:microsoft.com/office/officeart/2008/layout/LinedList"/>
    <dgm:cxn modelId="{0ADA0238-A569-4EDF-8EFC-43EDDBED491C}" type="presParOf" srcId="{5EB53108-3658-4AB6-BABD-87547EE522F2}" destId="{B59B3FD6-B1C5-4F50-B467-D5BC36D5DD00}" srcOrd="0" destOrd="0" presId="urn:microsoft.com/office/officeart/2008/layout/LinedList"/>
    <dgm:cxn modelId="{283A1D74-E3A0-4DA8-B473-E45F22AB61C2}" type="presParOf" srcId="{5EB53108-3658-4AB6-BABD-87547EE522F2}" destId="{EDB3328D-2BD0-4A34-95AB-15EC1B235F14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D793B2D-ED16-41BE-A6A8-3A2CB95B77D4}" type="doc">
      <dgm:prSet loTypeId="urn:microsoft.com/office/officeart/2008/layout/LinedList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92AE3B21-D1A6-461C-A512-B78AA195CB60}">
      <dgm:prSet/>
      <dgm:spPr/>
      <dgm:t>
        <a:bodyPr/>
        <a:lstStyle/>
        <a:p>
          <a:r>
            <a:rPr lang="ko-KR"/>
            <a:t>근거리 평타가 기본</a:t>
          </a:r>
          <a:endParaRPr lang="en-US"/>
        </a:p>
      </dgm:t>
    </dgm:pt>
    <dgm:pt modelId="{32CE1594-85D7-410E-972A-3E157ABAAABE}" type="parTrans" cxnId="{FD47F9E1-0933-4E46-970F-A02FC45A8EC5}">
      <dgm:prSet/>
      <dgm:spPr/>
      <dgm:t>
        <a:bodyPr/>
        <a:lstStyle/>
        <a:p>
          <a:endParaRPr lang="en-US"/>
        </a:p>
      </dgm:t>
    </dgm:pt>
    <dgm:pt modelId="{859D5303-4725-4C29-9D44-12772F924A81}" type="sibTrans" cxnId="{FD47F9E1-0933-4E46-970F-A02FC45A8EC5}">
      <dgm:prSet/>
      <dgm:spPr/>
      <dgm:t>
        <a:bodyPr/>
        <a:lstStyle/>
        <a:p>
          <a:endParaRPr lang="en-US"/>
        </a:p>
      </dgm:t>
    </dgm:pt>
    <dgm:pt modelId="{DEC14FAC-F951-4148-AA3C-9FA4ECAC919C}">
      <dgm:prSet/>
      <dgm:spPr/>
      <dgm:t>
        <a:bodyPr/>
        <a:lstStyle/>
        <a:p>
          <a:r>
            <a:rPr lang="ko-KR"/>
            <a:t>레벨을 올려 공격력과 최대체력을 늘림</a:t>
          </a:r>
          <a:endParaRPr lang="en-US"/>
        </a:p>
      </dgm:t>
    </dgm:pt>
    <dgm:pt modelId="{FFD0495A-4ECF-47E7-8854-673F70B57522}" type="parTrans" cxnId="{4C2BE1D9-7D6D-43DF-B5AE-358541A9F200}">
      <dgm:prSet/>
      <dgm:spPr/>
      <dgm:t>
        <a:bodyPr/>
        <a:lstStyle/>
        <a:p>
          <a:endParaRPr lang="en-US"/>
        </a:p>
      </dgm:t>
    </dgm:pt>
    <dgm:pt modelId="{A5851850-452F-4DAA-9EBB-A485219301BA}" type="sibTrans" cxnId="{4C2BE1D9-7D6D-43DF-B5AE-358541A9F200}">
      <dgm:prSet/>
      <dgm:spPr/>
      <dgm:t>
        <a:bodyPr/>
        <a:lstStyle/>
        <a:p>
          <a:endParaRPr lang="en-US"/>
        </a:p>
      </dgm:t>
    </dgm:pt>
    <dgm:pt modelId="{EF5B953D-92A1-45D0-9AB7-8C57FBDCD65A}">
      <dgm:prSet/>
      <dgm:spPr/>
      <dgm:t>
        <a:bodyPr/>
        <a:lstStyle/>
        <a:p>
          <a:r>
            <a:rPr lang="ko-KR"/>
            <a:t>스킬을 배워 다수의 적에 대응</a:t>
          </a:r>
          <a:endParaRPr lang="en-US"/>
        </a:p>
      </dgm:t>
    </dgm:pt>
    <dgm:pt modelId="{FF1244E5-35B7-49DE-ABEE-93C38B7C7041}" type="parTrans" cxnId="{7B555FC3-3B83-430C-803F-189F8987CCF3}">
      <dgm:prSet/>
      <dgm:spPr/>
      <dgm:t>
        <a:bodyPr/>
        <a:lstStyle/>
        <a:p>
          <a:endParaRPr lang="en-US"/>
        </a:p>
      </dgm:t>
    </dgm:pt>
    <dgm:pt modelId="{B11A381F-57B0-4F3C-A4F9-35539C87E651}" type="sibTrans" cxnId="{7B555FC3-3B83-430C-803F-189F8987CCF3}">
      <dgm:prSet/>
      <dgm:spPr/>
      <dgm:t>
        <a:bodyPr/>
        <a:lstStyle/>
        <a:p>
          <a:endParaRPr lang="en-US"/>
        </a:p>
      </dgm:t>
    </dgm:pt>
    <dgm:pt modelId="{E3A80AFC-D507-415F-8905-D8D663652A10}">
      <dgm:prSet/>
      <dgm:spPr/>
      <dgm:t>
        <a:bodyPr/>
        <a:lstStyle/>
        <a:p>
          <a:r>
            <a:rPr lang="ko-KR"/>
            <a:t>회피를 이용해 거리를 벌리거나 특정 몹의 공격을 회피</a:t>
          </a:r>
          <a:endParaRPr lang="en-US"/>
        </a:p>
      </dgm:t>
    </dgm:pt>
    <dgm:pt modelId="{1655CC50-5C75-4B08-B258-E76478169400}" type="parTrans" cxnId="{D741FBB8-6675-4E66-BAC5-29BFA1E4DFD6}">
      <dgm:prSet/>
      <dgm:spPr/>
      <dgm:t>
        <a:bodyPr/>
        <a:lstStyle/>
        <a:p>
          <a:endParaRPr lang="en-US"/>
        </a:p>
      </dgm:t>
    </dgm:pt>
    <dgm:pt modelId="{92ABE02E-1B5D-4638-AD83-44A979BD411A}" type="sibTrans" cxnId="{D741FBB8-6675-4E66-BAC5-29BFA1E4DFD6}">
      <dgm:prSet/>
      <dgm:spPr/>
      <dgm:t>
        <a:bodyPr/>
        <a:lstStyle/>
        <a:p>
          <a:endParaRPr lang="en-US"/>
        </a:p>
      </dgm:t>
    </dgm:pt>
    <dgm:pt modelId="{45A6083C-6B86-4053-BDAA-329B814D3F93}">
      <dgm:prSet/>
      <dgm:spPr/>
      <dgm:t>
        <a:bodyPr/>
        <a:lstStyle/>
        <a:p>
          <a:r>
            <a:rPr lang="ko-KR"/>
            <a:t>처치수만큼 경험치를 얻고 일정치 이상이 되면 레벨업</a:t>
          </a:r>
          <a:endParaRPr lang="en-US"/>
        </a:p>
      </dgm:t>
    </dgm:pt>
    <dgm:pt modelId="{08126724-D26C-4D2D-AA9B-7340CC2F1C29}" type="parTrans" cxnId="{DD9E1AB5-B65A-45E3-B167-A4F1966B1F09}">
      <dgm:prSet/>
      <dgm:spPr/>
      <dgm:t>
        <a:bodyPr/>
        <a:lstStyle/>
        <a:p>
          <a:endParaRPr lang="en-US"/>
        </a:p>
      </dgm:t>
    </dgm:pt>
    <dgm:pt modelId="{7C8AB9D0-9803-4AC1-95E4-F3461A6F2438}" type="sibTrans" cxnId="{DD9E1AB5-B65A-45E3-B167-A4F1966B1F09}">
      <dgm:prSet/>
      <dgm:spPr/>
      <dgm:t>
        <a:bodyPr/>
        <a:lstStyle/>
        <a:p>
          <a:endParaRPr lang="en-US"/>
        </a:p>
      </dgm:t>
    </dgm:pt>
    <dgm:pt modelId="{9B8BB580-BECF-49A9-8699-EC7E33B6ADC0}">
      <dgm:prSet/>
      <dgm:spPr/>
      <dgm:t>
        <a:bodyPr/>
        <a:lstStyle/>
        <a:p>
          <a:r>
            <a:rPr lang="en-US"/>
            <a:t>5</a:t>
          </a:r>
          <a:r>
            <a:rPr lang="ko-KR"/>
            <a:t>마리 처치시 포션추가획득</a:t>
          </a:r>
          <a:endParaRPr lang="en-US"/>
        </a:p>
      </dgm:t>
    </dgm:pt>
    <dgm:pt modelId="{06C89DEC-3259-43CD-B4FC-59704C88A8F3}" type="parTrans" cxnId="{22B2E29B-D06D-46E3-9D8D-D2509483102B}">
      <dgm:prSet/>
      <dgm:spPr/>
      <dgm:t>
        <a:bodyPr/>
        <a:lstStyle/>
        <a:p>
          <a:endParaRPr lang="en-US"/>
        </a:p>
      </dgm:t>
    </dgm:pt>
    <dgm:pt modelId="{C9ADB3FD-A400-4AE2-BA4A-58CB96F2CCDE}" type="sibTrans" cxnId="{22B2E29B-D06D-46E3-9D8D-D2509483102B}">
      <dgm:prSet/>
      <dgm:spPr/>
      <dgm:t>
        <a:bodyPr/>
        <a:lstStyle/>
        <a:p>
          <a:endParaRPr lang="en-US"/>
        </a:p>
      </dgm:t>
    </dgm:pt>
    <dgm:pt modelId="{0AE491B9-FEAE-4E9C-87CC-AD8385F571BA}" type="pres">
      <dgm:prSet presAssocID="{CD793B2D-ED16-41BE-A6A8-3A2CB95B77D4}" presName="vert0" presStyleCnt="0">
        <dgm:presLayoutVars>
          <dgm:dir/>
          <dgm:animOne val="branch"/>
          <dgm:animLvl val="lvl"/>
        </dgm:presLayoutVars>
      </dgm:prSet>
      <dgm:spPr/>
    </dgm:pt>
    <dgm:pt modelId="{E2E4C264-0CFF-44CC-AE2A-213525CF7D19}" type="pres">
      <dgm:prSet presAssocID="{92AE3B21-D1A6-461C-A512-B78AA195CB60}" presName="thickLine" presStyleLbl="alignNode1" presStyleIdx="0" presStyleCnt="6"/>
      <dgm:spPr/>
    </dgm:pt>
    <dgm:pt modelId="{394AED26-3B92-47EA-9DF4-2F837AFF0444}" type="pres">
      <dgm:prSet presAssocID="{92AE3B21-D1A6-461C-A512-B78AA195CB60}" presName="horz1" presStyleCnt="0"/>
      <dgm:spPr/>
    </dgm:pt>
    <dgm:pt modelId="{3DEE19FB-0956-4F20-9EFB-DCA88FA42364}" type="pres">
      <dgm:prSet presAssocID="{92AE3B21-D1A6-461C-A512-B78AA195CB60}" presName="tx1" presStyleLbl="revTx" presStyleIdx="0" presStyleCnt="6"/>
      <dgm:spPr/>
    </dgm:pt>
    <dgm:pt modelId="{DFD07359-A0C5-4E95-8871-A43D777DCC5E}" type="pres">
      <dgm:prSet presAssocID="{92AE3B21-D1A6-461C-A512-B78AA195CB60}" presName="vert1" presStyleCnt="0"/>
      <dgm:spPr/>
    </dgm:pt>
    <dgm:pt modelId="{5C1DAECB-AE67-474F-9552-EE44EAA2D957}" type="pres">
      <dgm:prSet presAssocID="{DEC14FAC-F951-4148-AA3C-9FA4ECAC919C}" presName="thickLine" presStyleLbl="alignNode1" presStyleIdx="1" presStyleCnt="6"/>
      <dgm:spPr/>
    </dgm:pt>
    <dgm:pt modelId="{DEEE73CD-1D8A-4528-9576-8BB6A8F00AA2}" type="pres">
      <dgm:prSet presAssocID="{DEC14FAC-F951-4148-AA3C-9FA4ECAC919C}" presName="horz1" presStyleCnt="0"/>
      <dgm:spPr/>
    </dgm:pt>
    <dgm:pt modelId="{F543B385-5C16-48AC-83B8-D5133E0B523F}" type="pres">
      <dgm:prSet presAssocID="{DEC14FAC-F951-4148-AA3C-9FA4ECAC919C}" presName="tx1" presStyleLbl="revTx" presStyleIdx="1" presStyleCnt="6"/>
      <dgm:spPr/>
    </dgm:pt>
    <dgm:pt modelId="{E3EAE810-4621-46B2-9CFD-F2A6891467D7}" type="pres">
      <dgm:prSet presAssocID="{DEC14FAC-F951-4148-AA3C-9FA4ECAC919C}" presName="vert1" presStyleCnt="0"/>
      <dgm:spPr/>
    </dgm:pt>
    <dgm:pt modelId="{2FDE1936-4537-40BA-ACDF-A8F3563CC21E}" type="pres">
      <dgm:prSet presAssocID="{EF5B953D-92A1-45D0-9AB7-8C57FBDCD65A}" presName="thickLine" presStyleLbl="alignNode1" presStyleIdx="2" presStyleCnt="6"/>
      <dgm:spPr/>
    </dgm:pt>
    <dgm:pt modelId="{D3C44D3A-640F-4832-A10C-03621E0338FE}" type="pres">
      <dgm:prSet presAssocID="{EF5B953D-92A1-45D0-9AB7-8C57FBDCD65A}" presName="horz1" presStyleCnt="0"/>
      <dgm:spPr/>
    </dgm:pt>
    <dgm:pt modelId="{933A9715-A70C-47CB-B0F0-FDB0ADBA9F56}" type="pres">
      <dgm:prSet presAssocID="{EF5B953D-92A1-45D0-9AB7-8C57FBDCD65A}" presName="tx1" presStyleLbl="revTx" presStyleIdx="2" presStyleCnt="6"/>
      <dgm:spPr/>
    </dgm:pt>
    <dgm:pt modelId="{C74918CB-0BD6-4812-BE65-272EEFD0A3B1}" type="pres">
      <dgm:prSet presAssocID="{EF5B953D-92A1-45D0-9AB7-8C57FBDCD65A}" presName="vert1" presStyleCnt="0"/>
      <dgm:spPr/>
    </dgm:pt>
    <dgm:pt modelId="{2EAC7178-BEE0-4D8B-B118-71C3082E9334}" type="pres">
      <dgm:prSet presAssocID="{E3A80AFC-D507-415F-8905-D8D663652A10}" presName="thickLine" presStyleLbl="alignNode1" presStyleIdx="3" presStyleCnt="6"/>
      <dgm:spPr/>
    </dgm:pt>
    <dgm:pt modelId="{567DEBD3-10B1-439F-90AA-07F58502AB55}" type="pres">
      <dgm:prSet presAssocID="{E3A80AFC-D507-415F-8905-D8D663652A10}" presName="horz1" presStyleCnt="0"/>
      <dgm:spPr/>
    </dgm:pt>
    <dgm:pt modelId="{7B0EC01C-BEAF-4F65-AC46-0B13712D69ED}" type="pres">
      <dgm:prSet presAssocID="{E3A80AFC-D507-415F-8905-D8D663652A10}" presName="tx1" presStyleLbl="revTx" presStyleIdx="3" presStyleCnt="6"/>
      <dgm:spPr/>
    </dgm:pt>
    <dgm:pt modelId="{3FC08B33-BF5C-4CCF-9672-81BE47E8B172}" type="pres">
      <dgm:prSet presAssocID="{E3A80AFC-D507-415F-8905-D8D663652A10}" presName="vert1" presStyleCnt="0"/>
      <dgm:spPr/>
    </dgm:pt>
    <dgm:pt modelId="{1146DF7D-3D24-45C7-9CDC-7EC33D760D03}" type="pres">
      <dgm:prSet presAssocID="{45A6083C-6B86-4053-BDAA-329B814D3F93}" presName="thickLine" presStyleLbl="alignNode1" presStyleIdx="4" presStyleCnt="6"/>
      <dgm:spPr/>
    </dgm:pt>
    <dgm:pt modelId="{F7E9D9B8-31FD-47C1-B456-A80ABDAF0BD0}" type="pres">
      <dgm:prSet presAssocID="{45A6083C-6B86-4053-BDAA-329B814D3F93}" presName="horz1" presStyleCnt="0"/>
      <dgm:spPr/>
    </dgm:pt>
    <dgm:pt modelId="{6493CED0-E7DE-4D08-A090-336283C1D332}" type="pres">
      <dgm:prSet presAssocID="{45A6083C-6B86-4053-BDAA-329B814D3F93}" presName="tx1" presStyleLbl="revTx" presStyleIdx="4" presStyleCnt="6"/>
      <dgm:spPr/>
    </dgm:pt>
    <dgm:pt modelId="{79BF8FD2-942F-402A-9ABE-245D6FAF4E9A}" type="pres">
      <dgm:prSet presAssocID="{45A6083C-6B86-4053-BDAA-329B814D3F93}" presName="vert1" presStyleCnt="0"/>
      <dgm:spPr/>
    </dgm:pt>
    <dgm:pt modelId="{7D5C5A2A-BA17-4E87-84E2-4B0701240988}" type="pres">
      <dgm:prSet presAssocID="{9B8BB580-BECF-49A9-8699-EC7E33B6ADC0}" presName="thickLine" presStyleLbl="alignNode1" presStyleIdx="5" presStyleCnt="6"/>
      <dgm:spPr/>
    </dgm:pt>
    <dgm:pt modelId="{9CB5118D-09BF-4652-BB56-BCDEE385DE96}" type="pres">
      <dgm:prSet presAssocID="{9B8BB580-BECF-49A9-8699-EC7E33B6ADC0}" presName="horz1" presStyleCnt="0"/>
      <dgm:spPr/>
    </dgm:pt>
    <dgm:pt modelId="{E0E06B0B-AFC8-439C-AC2B-F00B1CFF378E}" type="pres">
      <dgm:prSet presAssocID="{9B8BB580-BECF-49A9-8699-EC7E33B6ADC0}" presName="tx1" presStyleLbl="revTx" presStyleIdx="5" presStyleCnt="6"/>
      <dgm:spPr/>
    </dgm:pt>
    <dgm:pt modelId="{9F88EA53-D579-4024-8F50-69035853BA88}" type="pres">
      <dgm:prSet presAssocID="{9B8BB580-BECF-49A9-8699-EC7E33B6ADC0}" presName="vert1" presStyleCnt="0"/>
      <dgm:spPr/>
    </dgm:pt>
  </dgm:ptLst>
  <dgm:cxnLst>
    <dgm:cxn modelId="{10C62627-6665-4D72-85AA-290E53B45E3A}" type="presOf" srcId="{E3A80AFC-D507-415F-8905-D8D663652A10}" destId="{7B0EC01C-BEAF-4F65-AC46-0B13712D69ED}" srcOrd="0" destOrd="0" presId="urn:microsoft.com/office/officeart/2008/layout/LinedList"/>
    <dgm:cxn modelId="{4973F32A-D969-4E4A-AB53-BDA755A09270}" type="presOf" srcId="{92AE3B21-D1A6-461C-A512-B78AA195CB60}" destId="{3DEE19FB-0956-4F20-9EFB-DCA88FA42364}" srcOrd="0" destOrd="0" presId="urn:microsoft.com/office/officeart/2008/layout/LinedList"/>
    <dgm:cxn modelId="{3AC1D176-5847-4994-BA8F-44B510710D43}" type="presOf" srcId="{9B8BB580-BECF-49A9-8699-EC7E33B6ADC0}" destId="{E0E06B0B-AFC8-439C-AC2B-F00B1CFF378E}" srcOrd="0" destOrd="0" presId="urn:microsoft.com/office/officeart/2008/layout/LinedList"/>
    <dgm:cxn modelId="{CAC12179-7840-46BC-BA16-F7FCAC0DA351}" type="presOf" srcId="{DEC14FAC-F951-4148-AA3C-9FA4ECAC919C}" destId="{F543B385-5C16-48AC-83B8-D5133E0B523F}" srcOrd="0" destOrd="0" presId="urn:microsoft.com/office/officeart/2008/layout/LinedList"/>
    <dgm:cxn modelId="{E2693496-C408-4C75-9A54-7DF76B976F7E}" type="presOf" srcId="{45A6083C-6B86-4053-BDAA-329B814D3F93}" destId="{6493CED0-E7DE-4D08-A090-336283C1D332}" srcOrd="0" destOrd="0" presId="urn:microsoft.com/office/officeart/2008/layout/LinedList"/>
    <dgm:cxn modelId="{22B2E29B-D06D-46E3-9D8D-D2509483102B}" srcId="{CD793B2D-ED16-41BE-A6A8-3A2CB95B77D4}" destId="{9B8BB580-BECF-49A9-8699-EC7E33B6ADC0}" srcOrd="5" destOrd="0" parTransId="{06C89DEC-3259-43CD-B4FC-59704C88A8F3}" sibTransId="{C9ADB3FD-A400-4AE2-BA4A-58CB96F2CCDE}"/>
    <dgm:cxn modelId="{F9BD7F9D-D8A6-41B3-B746-7C4BEF1C54D3}" type="presOf" srcId="{EF5B953D-92A1-45D0-9AB7-8C57FBDCD65A}" destId="{933A9715-A70C-47CB-B0F0-FDB0ADBA9F56}" srcOrd="0" destOrd="0" presId="urn:microsoft.com/office/officeart/2008/layout/LinedList"/>
    <dgm:cxn modelId="{DD9E1AB5-B65A-45E3-B167-A4F1966B1F09}" srcId="{CD793B2D-ED16-41BE-A6A8-3A2CB95B77D4}" destId="{45A6083C-6B86-4053-BDAA-329B814D3F93}" srcOrd="4" destOrd="0" parTransId="{08126724-D26C-4D2D-AA9B-7340CC2F1C29}" sibTransId="{7C8AB9D0-9803-4AC1-95E4-F3461A6F2438}"/>
    <dgm:cxn modelId="{D741FBB8-6675-4E66-BAC5-29BFA1E4DFD6}" srcId="{CD793B2D-ED16-41BE-A6A8-3A2CB95B77D4}" destId="{E3A80AFC-D507-415F-8905-D8D663652A10}" srcOrd="3" destOrd="0" parTransId="{1655CC50-5C75-4B08-B258-E76478169400}" sibTransId="{92ABE02E-1B5D-4638-AD83-44A979BD411A}"/>
    <dgm:cxn modelId="{395590BB-5E1B-4CAD-B067-7AC0191FCDDC}" type="presOf" srcId="{CD793B2D-ED16-41BE-A6A8-3A2CB95B77D4}" destId="{0AE491B9-FEAE-4E9C-87CC-AD8385F571BA}" srcOrd="0" destOrd="0" presId="urn:microsoft.com/office/officeart/2008/layout/LinedList"/>
    <dgm:cxn modelId="{7B555FC3-3B83-430C-803F-189F8987CCF3}" srcId="{CD793B2D-ED16-41BE-A6A8-3A2CB95B77D4}" destId="{EF5B953D-92A1-45D0-9AB7-8C57FBDCD65A}" srcOrd="2" destOrd="0" parTransId="{FF1244E5-35B7-49DE-ABEE-93C38B7C7041}" sibTransId="{B11A381F-57B0-4F3C-A4F9-35539C87E651}"/>
    <dgm:cxn modelId="{4C2BE1D9-7D6D-43DF-B5AE-358541A9F200}" srcId="{CD793B2D-ED16-41BE-A6A8-3A2CB95B77D4}" destId="{DEC14FAC-F951-4148-AA3C-9FA4ECAC919C}" srcOrd="1" destOrd="0" parTransId="{FFD0495A-4ECF-47E7-8854-673F70B57522}" sibTransId="{A5851850-452F-4DAA-9EBB-A485219301BA}"/>
    <dgm:cxn modelId="{FD47F9E1-0933-4E46-970F-A02FC45A8EC5}" srcId="{CD793B2D-ED16-41BE-A6A8-3A2CB95B77D4}" destId="{92AE3B21-D1A6-461C-A512-B78AA195CB60}" srcOrd="0" destOrd="0" parTransId="{32CE1594-85D7-410E-972A-3E157ABAAABE}" sibTransId="{859D5303-4725-4C29-9D44-12772F924A81}"/>
    <dgm:cxn modelId="{F4B4332F-1E34-4B0F-995A-DD084195032B}" type="presParOf" srcId="{0AE491B9-FEAE-4E9C-87CC-AD8385F571BA}" destId="{E2E4C264-0CFF-44CC-AE2A-213525CF7D19}" srcOrd="0" destOrd="0" presId="urn:microsoft.com/office/officeart/2008/layout/LinedList"/>
    <dgm:cxn modelId="{D26FF7B7-787A-4A54-B279-2F143B232C54}" type="presParOf" srcId="{0AE491B9-FEAE-4E9C-87CC-AD8385F571BA}" destId="{394AED26-3B92-47EA-9DF4-2F837AFF0444}" srcOrd="1" destOrd="0" presId="urn:microsoft.com/office/officeart/2008/layout/LinedList"/>
    <dgm:cxn modelId="{9213C4E5-0FB2-41F0-B685-0F240AF116C4}" type="presParOf" srcId="{394AED26-3B92-47EA-9DF4-2F837AFF0444}" destId="{3DEE19FB-0956-4F20-9EFB-DCA88FA42364}" srcOrd="0" destOrd="0" presId="urn:microsoft.com/office/officeart/2008/layout/LinedList"/>
    <dgm:cxn modelId="{6D3F7E01-2A75-4398-88E2-13EFFA932702}" type="presParOf" srcId="{394AED26-3B92-47EA-9DF4-2F837AFF0444}" destId="{DFD07359-A0C5-4E95-8871-A43D777DCC5E}" srcOrd="1" destOrd="0" presId="urn:microsoft.com/office/officeart/2008/layout/LinedList"/>
    <dgm:cxn modelId="{80916151-AC93-4A00-B8BA-E1C12792E78A}" type="presParOf" srcId="{0AE491B9-FEAE-4E9C-87CC-AD8385F571BA}" destId="{5C1DAECB-AE67-474F-9552-EE44EAA2D957}" srcOrd="2" destOrd="0" presId="urn:microsoft.com/office/officeart/2008/layout/LinedList"/>
    <dgm:cxn modelId="{CED3041D-0D80-4EF1-BB55-DF0873372F9C}" type="presParOf" srcId="{0AE491B9-FEAE-4E9C-87CC-AD8385F571BA}" destId="{DEEE73CD-1D8A-4528-9576-8BB6A8F00AA2}" srcOrd="3" destOrd="0" presId="urn:microsoft.com/office/officeart/2008/layout/LinedList"/>
    <dgm:cxn modelId="{D2B7EC97-1730-4B2C-BE25-3126B5D0E1FA}" type="presParOf" srcId="{DEEE73CD-1D8A-4528-9576-8BB6A8F00AA2}" destId="{F543B385-5C16-48AC-83B8-D5133E0B523F}" srcOrd="0" destOrd="0" presId="urn:microsoft.com/office/officeart/2008/layout/LinedList"/>
    <dgm:cxn modelId="{DCF5BAC5-0E14-48FD-B26B-000928D066E0}" type="presParOf" srcId="{DEEE73CD-1D8A-4528-9576-8BB6A8F00AA2}" destId="{E3EAE810-4621-46B2-9CFD-F2A6891467D7}" srcOrd="1" destOrd="0" presId="urn:microsoft.com/office/officeart/2008/layout/LinedList"/>
    <dgm:cxn modelId="{7AE37797-8C52-4DF0-B617-FF309C64491D}" type="presParOf" srcId="{0AE491B9-FEAE-4E9C-87CC-AD8385F571BA}" destId="{2FDE1936-4537-40BA-ACDF-A8F3563CC21E}" srcOrd="4" destOrd="0" presId="urn:microsoft.com/office/officeart/2008/layout/LinedList"/>
    <dgm:cxn modelId="{174EF5FD-ED46-476D-892A-1FEAD86C5ADD}" type="presParOf" srcId="{0AE491B9-FEAE-4E9C-87CC-AD8385F571BA}" destId="{D3C44D3A-640F-4832-A10C-03621E0338FE}" srcOrd="5" destOrd="0" presId="urn:microsoft.com/office/officeart/2008/layout/LinedList"/>
    <dgm:cxn modelId="{D71F9B08-6788-4E3D-9A1F-84E4A9B6E6D9}" type="presParOf" srcId="{D3C44D3A-640F-4832-A10C-03621E0338FE}" destId="{933A9715-A70C-47CB-B0F0-FDB0ADBA9F56}" srcOrd="0" destOrd="0" presId="urn:microsoft.com/office/officeart/2008/layout/LinedList"/>
    <dgm:cxn modelId="{C51E0011-0F9B-42E2-B26B-95AE56C218BF}" type="presParOf" srcId="{D3C44D3A-640F-4832-A10C-03621E0338FE}" destId="{C74918CB-0BD6-4812-BE65-272EEFD0A3B1}" srcOrd="1" destOrd="0" presId="urn:microsoft.com/office/officeart/2008/layout/LinedList"/>
    <dgm:cxn modelId="{205824EB-7F3A-40CD-A161-98E021022878}" type="presParOf" srcId="{0AE491B9-FEAE-4E9C-87CC-AD8385F571BA}" destId="{2EAC7178-BEE0-4D8B-B118-71C3082E9334}" srcOrd="6" destOrd="0" presId="urn:microsoft.com/office/officeart/2008/layout/LinedList"/>
    <dgm:cxn modelId="{4989CBB4-A7F3-41F5-A4A1-58669B85D7EB}" type="presParOf" srcId="{0AE491B9-FEAE-4E9C-87CC-AD8385F571BA}" destId="{567DEBD3-10B1-439F-90AA-07F58502AB55}" srcOrd="7" destOrd="0" presId="urn:microsoft.com/office/officeart/2008/layout/LinedList"/>
    <dgm:cxn modelId="{2E3676DF-AE9D-414F-938B-BAFD72F68F09}" type="presParOf" srcId="{567DEBD3-10B1-439F-90AA-07F58502AB55}" destId="{7B0EC01C-BEAF-4F65-AC46-0B13712D69ED}" srcOrd="0" destOrd="0" presId="urn:microsoft.com/office/officeart/2008/layout/LinedList"/>
    <dgm:cxn modelId="{87217D1C-8C33-4F44-A557-722F4CAB6CD0}" type="presParOf" srcId="{567DEBD3-10B1-439F-90AA-07F58502AB55}" destId="{3FC08B33-BF5C-4CCF-9672-81BE47E8B172}" srcOrd="1" destOrd="0" presId="urn:microsoft.com/office/officeart/2008/layout/LinedList"/>
    <dgm:cxn modelId="{BD6FF189-270E-451D-A5D2-4D7A9D6096AA}" type="presParOf" srcId="{0AE491B9-FEAE-4E9C-87CC-AD8385F571BA}" destId="{1146DF7D-3D24-45C7-9CDC-7EC33D760D03}" srcOrd="8" destOrd="0" presId="urn:microsoft.com/office/officeart/2008/layout/LinedList"/>
    <dgm:cxn modelId="{EF5DB82B-C983-4C04-97F7-AACB49982944}" type="presParOf" srcId="{0AE491B9-FEAE-4E9C-87CC-AD8385F571BA}" destId="{F7E9D9B8-31FD-47C1-B456-A80ABDAF0BD0}" srcOrd="9" destOrd="0" presId="urn:microsoft.com/office/officeart/2008/layout/LinedList"/>
    <dgm:cxn modelId="{471F5D46-1C5C-4712-B736-9EE3E8BB2064}" type="presParOf" srcId="{F7E9D9B8-31FD-47C1-B456-A80ABDAF0BD0}" destId="{6493CED0-E7DE-4D08-A090-336283C1D332}" srcOrd="0" destOrd="0" presId="urn:microsoft.com/office/officeart/2008/layout/LinedList"/>
    <dgm:cxn modelId="{FC5843B2-301D-4F6A-B715-6D6F117DE066}" type="presParOf" srcId="{F7E9D9B8-31FD-47C1-B456-A80ABDAF0BD0}" destId="{79BF8FD2-942F-402A-9ABE-245D6FAF4E9A}" srcOrd="1" destOrd="0" presId="urn:microsoft.com/office/officeart/2008/layout/LinedList"/>
    <dgm:cxn modelId="{1562D91F-30C5-4702-BDA1-55DE359B6ECF}" type="presParOf" srcId="{0AE491B9-FEAE-4E9C-87CC-AD8385F571BA}" destId="{7D5C5A2A-BA17-4E87-84E2-4B0701240988}" srcOrd="10" destOrd="0" presId="urn:microsoft.com/office/officeart/2008/layout/LinedList"/>
    <dgm:cxn modelId="{CF47189F-7C75-4A39-9E6A-12DF44F9C0BC}" type="presParOf" srcId="{0AE491B9-FEAE-4E9C-87CC-AD8385F571BA}" destId="{9CB5118D-09BF-4652-BB56-BCDEE385DE96}" srcOrd="11" destOrd="0" presId="urn:microsoft.com/office/officeart/2008/layout/LinedList"/>
    <dgm:cxn modelId="{198605B2-A800-4465-9EF3-89F129C044E4}" type="presParOf" srcId="{9CB5118D-09BF-4652-BB56-BCDEE385DE96}" destId="{E0E06B0B-AFC8-439C-AC2B-F00B1CFF378E}" srcOrd="0" destOrd="0" presId="urn:microsoft.com/office/officeart/2008/layout/LinedList"/>
    <dgm:cxn modelId="{A72ECCD2-5D25-4D2E-9306-4409737344B8}" type="presParOf" srcId="{9CB5118D-09BF-4652-BB56-BCDEE385DE96}" destId="{9F88EA53-D579-4024-8F50-69035853BA88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1C34DF5-2B6C-4E8E-B49B-25B3D8268745}" type="doc">
      <dgm:prSet loTypeId="urn:microsoft.com/office/officeart/2008/layout/LinedList" loCatId="list" qsTypeId="urn:microsoft.com/office/officeart/2005/8/quickstyle/simple1" qsCatId="simple" csTypeId="urn:microsoft.com/office/officeart/2005/8/colors/accent4_2" csCatId="accent4"/>
      <dgm:spPr/>
      <dgm:t>
        <a:bodyPr/>
        <a:lstStyle/>
        <a:p>
          <a:endParaRPr lang="en-US"/>
        </a:p>
      </dgm:t>
    </dgm:pt>
    <dgm:pt modelId="{0E22390A-EDE5-4791-8576-FF1CBDA9D1B6}">
      <dgm:prSet/>
      <dgm:spPr/>
      <dgm:t>
        <a:bodyPr/>
        <a:lstStyle/>
        <a:p>
          <a:r>
            <a:rPr lang="ko-KR"/>
            <a:t>레벨업시 이하 </a:t>
          </a:r>
          <a:r>
            <a:rPr lang="en-US"/>
            <a:t>3</a:t>
          </a:r>
          <a:r>
            <a:rPr lang="ko-KR"/>
            <a:t>중 택</a:t>
          </a:r>
          <a:r>
            <a:rPr lang="en-US"/>
            <a:t>1</a:t>
          </a:r>
        </a:p>
      </dgm:t>
    </dgm:pt>
    <dgm:pt modelId="{4C6C221E-7060-4F2D-B0D8-740983CD68CA}" type="parTrans" cxnId="{C6EFD9AB-105A-4238-97DD-82558FA8D6FC}">
      <dgm:prSet/>
      <dgm:spPr/>
      <dgm:t>
        <a:bodyPr/>
        <a:lstStyle/>
        <a:p>
          <a:endParaRPr lang="en-US"/>
        </a:p>
      </dgm:t>
    </dgm:pt>
    <dgm:pt modelId="{FB10337C-830E-4D20-9D9C-674F760E2947}" type="sibTrans" cxnId="{C6EFD9AB-105A-4238-97DD-82558FA8D6FC}">
      <dgm:prSet/>
      <dgm:spPr/>
      <dgm:t>
        <a:bodyPr/>
        <a:lstStyle/>
        <a:p>
          <a:endParaRPr lang="en-US"/>
        </a:p>
      </dgm:t>
    </dgm:pt>
    <dgm:pt modelId="{8CEBA080-716D-464C-9F19-1158A2672E9D}">
      <dgm:prSet/>
      <dgm:spPr/>
      <dgm:t>
        <a:bodyPr/>
        <a:lstStyle/>
        <a:p>
          <a:r>
            <a:rPr lang="ko-KR"/>
            <a:t>공격력과 최대체력 </a:t>
          </a:r>
          <a:r>
            <a:rPr lang="en-US"/>
            <a:t>+1</a:t>
          </a:r>
        </a:p>
      </dgm:t>
    </dgm:pt>
    <dgm:pt modelId="{69EA228F-523A-446F-A486-8FC240D38681}" type="parTrans" cxnId="{9C474A66-9A10-4B4B-ADBB-EEBD45BDA99B}">
      <dgm:prSet/>
      <dgm:spPr/>
      <dgm:t>
        <a:bodyPr/>
        <a:lstStyle/>
        <a:p>
          <a:endParaRPr lang="en-US"/>
        </a:p>
      </dgm:t>
    </dgm:pt>
    <dgm:pt modelId="{79DF9F35-A509-456D-B04B-3936124B8E0D}" type="sibTrans" cxnId="{9C474A66-9A10-4B4B-ADBB-EEBD45BDA99B}">
      <dgm:prSet/>
      <dgm:spPr/>
      <dgm:t>
        <a:bodyPr/>
        <a:lstStyle/>
        <a:p>
          <a:endParaRPr lang="en-US"/>
        </a:p>
      </dgm:t>
    </dgm:pt>
    <dgm:pt modelId="{145F63B3-EF2C-420A-8089-A206FD834E07}">
      <dgm:prSet/>
      <dgm:spPr/>
      <dgm:t>
        <a:bodyPr/>
        <a:lstStyle/>
        <a:p>
          <a:r>
            <a:rPr lang="en-US"/>
            <a:t>‘</a:t>
          </a:r>
          <a:r>
            <a:rPr lang="ko-KR"/>
            <a:t>스킬</a:t>
          </a:r>
          <a:r>
            <a:rPr lang="en-US"/>
            <a:t>:</a:t>
          </a:r>
          <a:r>
            <a:rPr lang="ko-KR"/>
            <a:t>화염구</a:t>
          </a:r>
          <a:r>
            <a:rPr lang="en-US"/>
            <a:t>’ </a:t>
          </a:r>
          <a:r>
            <a:rPr lang="ko-KR"/>
            <a:t>획득 또는 강화</a:t>
          </a:r>
          <a:endParaRPr lang="en-US"/>
        </a:p>
      </dgm:t>
    </dgm:pt>
    <dgm:pt modelId="{F8437050-321B-46CD-957C-287C771DBC57}" type="parTrans" cxnId="{6E4FDA3B-CCEB-49B2-AA44-87EE9748AA26}">
      <dgm:prSet/>
      <dgm:spPr/>
      <dgm:t>
        <a:bodyPr/>
        <a:lstStyle/>
        <a:p>
          <a:endParaRPr lang="en-US"/>
        </a:p>
      </dgm:t>
    </dgm:pt>
    <dgm:pt modelId="{D726F7EF-21CD-4839-8623-92411977933D}" type="sibTrans" cxnId="{6E4FDA3B-CCEB-49B2-AA44-87EE9748AA26}">
      <dgm:prSet/>
      <dgm:spPr/>
      <dgm:t>
        <a:bodyPr/>
        <a:lstStyle/>
        <a:p>
          <a:endParaRPr lang="en-US"/>
        </a:p>
      </dgm:t>
    </dgm:pt>
    <dgm:pt modelId="{995D0E92-9505-4132-AEC1-AB20E9F917C7}">
      <dgm:prSet/>
      <dgm:spPr/>
      <dgm:t>
        <a:bodyPr/>
        <a:lstStyle/>
        <a:p>
          <a:r>
            <a:rPr lang="ko-KR"/>
            <a:t>보너스몹 처치시 특수한 유물을 획득</a:t>
          </a:r>
          <a:endParaRPr lang="en-US"/>
        </a:p>
      </dgm:t>
    </dgm:pt>
    <dgm:pt modelId="{567E1782-AABC-45CF-947A-03AD4AA434C5}" type="parTrans" cxnId="{20425C42-53A9-4574-8D75-7AC91D3E36FD}">
      <dgm:prSet/>
      <dgm:spPr/>
      <dgm:t>
        <a:bodyPr/>
        <a:lstStyle/>
        <a:p>
          <a:endParaRPr lang="en-US"/>
        </a:p>
      </dgm:t>
    </dgm:pt>
    <dgm:pt modelId="{856EDACE-6530-483B-86F4-A60634D6D950}" type="sibTrans" cxnId="{20425C42-53A9-4574-8D75-7AC91D3E36FD}">
      <dgm:prSet/>
      <dgm:spPr/>
      <dgm:t>
        <a:bodyPr/>
        <a:lstStyle/>
        <a:p>
          <a:endParaRPr lang="en-US"/>
        </a:p>
      </dgm:t>
    </dgm:pt>
    <dgm:pt modelId="{7392677C-2C33-4831-AA44-E5F54EB501C4}">
      <dgm:prSet/>
      <dgm:spPr/>
      <dgm:t>
        <a:bodyPr/>
        <a:lstStyle/>
        <a:p>
          <a:r>
            <a:rPr lang="ko-KR"/>
            <a:t>영구정인 추가효과를 부여하는 유물도 있음</a:t>
          </a:r>
          <a:endParaRPr lang="en-US"/>
        </a:p>
      </dgm:t>
    </dgm:pt>
    <dgm:pt modelId="{2AC4B444-446D-4410-99D6-73CAC291F3A3}" type="parTrans" cxnId="{8CA2CB39-83DB-42C2-8B90-C0A5755A9FBD}">
      <dgm:prSet/>
      <dgm:spPr/>
      <dgm:t>
        <a:bodyPr/>
        <a:lstStyle/>
        <a:p>
          <a:endParaRPr lang="en-US"/>
        </a:p>
      </dgm:t>
    </dgm:pt>
    <dgm:pt modelId="{0A4755F8-29DB-449D-B42B-82FE7BDAC6DB}" type="sibTrans" cxnId="{8CA2CB39-83DB-42C2-8B90-C0A5755A9FBD}">
      <dgm:prSet/>
      <dgm:spPr/>
      <dgm:t>
        <a:bodyPr/>
        <a:lstStyle/>
        <a:p>
          <a:endParaRPr lang="en-US"/>
        </a:p>
      </dgm:t>
    </dgm:pt>
    <dgm:pt modelId="{BF080C5D-37B4-4D92-A864-1F8BB7EABFBD}" type="pres">
      <dgm:prSet presAssocID="{F1C34DF5-2B6C-4E8E-B49B-25B3D8268745}" presName="vert0" presStyleCnt="0">
        <dgm:presLayoutVars>
          <dgm:dir/>
          <dgm:animOne val="branch"/>
          <dgm:animLvl val="lvl"/>
        </dgm:presLayoutVars>
      </dgm:prSet>
      <dgm:spPr/>
    </dgm:pt>
    <dgm:pt modelId="{CD4FABEE-7E6D-4C2B-905C-A3C300F9A5E4}" type="pres">
      <dgm:prSet presAssocID="{0E22390A-EDE5-4791-8576-FF1CBDA9D1B6}" presName="thickLine" presStyleLbl="alignNode1" presStyleIdx="0" presStyleCnt="5"/>
      <dgm:spPr/>
    </dgm:pt>
    <dgm:pt modelId="{C3CB76C7-8BA5-48E0-9F52-7AD3BA6F7340}" type="pres">
      <dgm:prSet presAssocID="{0E22390A-EDE5-4791-8576-FF1CBDA9D1B6}" presName="horz1" presStyleCnt="0"/>
      <dgm:spPr/>
    </dgm:pt>
    <dgm:pt modelId="{D2AB0AF8-4C43-4C6A-8FF7-5AD6074806E1}" type="pres">
      <dgm:prSet presAssocID="{0E22390A-EDE5-4791-8576-FF1CBDA9D1B6}" presName="tx1" presStyleLbl="revTx" presStyleIdx="0" presStyleCnt="5"/>
      <dgm:spPr/>
    </dgm:pt>
    <dgm:pt modelId="{886AEA4E-ACB5-4FE7-9B3C-D4B46563D293}" type="pres">
      <dgm:prSet presAssocID="{0E22390A-EDE5-4791-8576-FF1CBDA9D1B6}" presName="vert1" presStyleCnt="0"/>
      <dgm:spPr/>
    </dgm:pt>
    <dgm:pt modelId="{AF8E97EC-5BDB-40CC-918B-81D99F282C09}" type="pres">
      <dgm:prSet presAssocID="{8CEBA080-716D-464C-9F19-1158A2672E9D}" presName="thickLine" presStyleLbl="alignNode1" presStyleIdx="1" presStyleCnt="5"/>
      <dgm:spPr/>
    </dgm:pt>
    <dgm:pt modelId="{5BF53471-335E-412A-9623-35E2FA123CD8}" type="pres">
      <dgm:prSet presAssocID="{8CEBA080-716D-464C-9F19-1158A2672E9D}" presName="horz1" presStyleCnt="0"/>
      <dgm:spPr/>
    </dgm:pt>
    <dgm:pt modelId="{B7CC7378-4102-4AEF-AFBD-39E36D084A26}" type="pres">
      <dgm:prSet presAssocID="{8CEBA080-716D-464C-9F19-1158A2672E9D}" presName="tx1" presStyleLbl="revTx" presStyleIdx="1" presStyleCnt="5"/>
      <dgm:spPr/>
    </dgm:pt>
    <dgm:pt modelId="{7D4E3E01-E659-41CF-B33F-5A16E9A534FF}" type="pres">
      <dgm:prSet presAssocID="{8CEBA080-716D-464C-9F19-1158A2672E9D}" presName="vert1" presStyleCnt="0"/>
      <dgm:spPr/>
    </dgm:pt>
    <dgm:pt modelId="{1CD8C82C-F797-4400-812C-4AD4F838375E}" type="pres">
      <dgm:prSet presAssocID="{145F63B3-EF2C-420A-8089-A206FD834E07}" presName="thickLine" presStyleLbl="alignNode1" presStyleIdx="2" presStyleCnt="5"/>
      <dgm:spPr/>
    </dgm:pt>
    <dgm:pt modelId="{68B17AC2-7786-4E5B-B0C0-98FE32418373}" type="pres">
      <dgm:prSet presAssocID="{145F63B3-EF2C-420A-8089-A206FD834E07}" presName="horz1" presStyleCnt="0"/>
      <dgm:spPr/>
    </dgm:pt>
    <dgm:pt modelId="{B5AFCE86-13F6-4485-9DFF-ABE58D77CD9C}" type="pres">
      <dgm:prSet presAssocID="{145F63B3-EF2C-420A-8089-A206FD834E07}" presName="tx1" presStyleLbl="revTx" presStyleIdx="2" presStyleCnt="5"/>
      <dgm:spPr/>
    </dgm:pt>
    <dgm:pt modelId="{BCF2490E-8911-4CB5-A578-B8684828A9CA}" type="pres">
      <dgm:prSet presAssocID="{145F63B3-EF2C-420A-8089-A206FD834E07}" presName="vert1" presStyleCnt="0"/>
      <dgm:spPr/>
    </dgm:pt>
    <dgm:pt modelId="{7E6F5002-37D5-48D6-AF3B-6965DB0A2211}" type="pres">
      <dgm:prSet presAssocID="{995D0E92-9505-4132-AEC1-AB20E9F917C7}" presName="thickLine" presStyleLbl="alignNode1" presStyleIdx="3" presStyleCnt="5"/>
      <dgm:spPr/>
    </dgm:pt>
    <dgm:pt modelId="{3399D8CC-7DA4-4F85-B0C3-0D3B51B9A8C3}" type="pres">
      <dgm:prSet presAssocID="{995D0E92-9505-4132-AEC1-AB20E9F917C7}" presName="horz1" presStyleCnt="0"/>
      <dgm:spPr/>
    </dgm:pt>
    <dgm:pt modelId="{FFE5A0F5-D7B7-4F7A-BCDB-4F9FB200A0B8}" type="pres">
      <dgm:prSet presAssocID="{995D0E92-9505-4132-AEC1-AB20E9F917C7}" presName="tx1" presStyleLbl="revTx" presStyleIdx="3" presStyleCnt="5"/>
      <dgm:spPr/>
    </dgm:pt>
    <dgm:pt modelId="{BD1AC91B-06AF-421D-B8F1-48FA9A917A84}" type="pres">
      <dgm:prSet presAssocID="{995D0E92-9505-4132-AEC1-AB20E9F917C7}" presName="vert1" presStyleCnt="0"/>
      <dgm:spPr/>
    </dgm:pt>
    <dgm:pt modelId="{3477FB27-815A-49CE-9A10-EBE45A3D32AC}" type="pres">
      <dgm:prSet presAssocID="{7392677C-2C33-4831-AA44-E5F54EB501C4}" presName="thickLine" presStyleLbl="alignNode1" presStyleIdx="4" presStyleCnt="5"/>
      <dgm:spPr/>
    </dgm:pt>
    <dgm:pt modelId="{779AA586-117C-4C00-9A0F-6025F70CDEAB}" type="pres">
      <dgm:prSet presAssocID="{7392677C-2C33-4831-AA44-E5F54EB501C4}" presName="horz1" presStyleCnt="0"/>
      <dgm:spPr/>
    </dgm:pt>
    <dgm:pt modelId="{020BAF1E-C6CD-4D44-BCF2-DE4EB7EE2C3B}" type="pres">
      <dgm:prSet presAssocID="{7392677C-2C33-4831-AA44-E5F54EB501C4}" presName="tx1" presStyleLbl="revTx" presStyleIdx="4" presStyleCnt="5"/>
      <dgm:spPr/>
    </dgm:pt>
    <dgm:pt modelId="{ED59D838-3D80-4344-8B6E-D39170879364}" type="pres">
      <dgm:prSet presAssocID="{7392677C-2C33-4831-AA44-E5F54EB501C4}" presName="vert1" presStyleCnt="0"/>
      <dgm:spPr/>
    </dgm:pt>
  </dgm:ptLst>
  <dgm:cxnLst>
    <dgm:cxn modelId="{F4C2841D-3A30-4F64-B233-5BB34F40514B}" type="presOf" srcId="{0E22390A-EDE5-4791-8576-FF1CBDA9D1B6}" destId="{D2AB0AF8-4C43-4C6A-8FF7-5AD6074806E1}" srcOrd="0" destOrd="0" presId="urn:microsoft.com/office/officeart/2008/layout/LinedList"/>
    <dgm:cxn modelId="{00B29420-DE0D-425A-873A-F996DD1AE777}" type="presOf" srcId="{995D0E92-9505-4132-AEC1-AB20E9F917C7}" destId="{FFE5A0F5-D7B7-4F7A-BCDB-4F9FB200A0B8}" srcOrd="0" destOrd="0" presId="urn:microsoft.com/office/officeart/2008/layout/LinedList"/>
    <dgm:cxn modelId="{8CA2CB39-83DB-42C2-8B90-C0A5755A9FBD}" srcId="{F1C34DF5-2B6C-4E8E-B49B-25B3D8268745}" destId="{7392677C-2C33-4831-AA44-E5F54EB501C4}" srcOrd="4" destOrd="0" parTransId="{2AC4B444-446D-4410-99D6-73CAC291F3A3}" sibTransId="{0A4755F8-29DB-449D-B42B-82FE7BDAC6DB}"/>
    <dgm:cxn modelId="{6E4FDA3B-CCEB-49B2-AA44-87EE9748AA26}" srcId="{F1C34DF5-2B6C-4E8E-B49B-25B3D8268745}" destId="{145F63B3-EF2C-420A-8089-A206FD834E07}" srcOrd="2" destOrd="0" parTransId="{F8437050-321B-46CD-957C-287C771DBC57}" sibTransId="{D726F7EF-21CD-4839-8623-92411977933D}"/>
    <dgm:cxn modelId="{E0D60E5D-9C94-434E-AD94-CED4E65DA3D6}" type="presOf" srcId="{145F63B3-EF2C-420A-8089-A206FD834E07}" destId="{B5AFCE86-13F6-4485-9DFF-ABE58D77CD9C}" srcOrd="0" destOrd="0" presId="urn:microsoft.com/office/officeart/2008/layout/LinedList"/>
    <dgm:cxn modelId="{20425C42-53A9-4574-8D75-7AC91D3E36FD}" srcId="{F1C34DF5-2B6C-4E8E-B49B-25B3D8268745}" destId="{995D0E92-9505-4132-AEC1-AB20E9F917C7}" srcOrd="3" destOrd="0" parTransId="{567E1782-AABC-45CF-947A-03AD4AA434C5}" sibTransId="{856EDACE-6530-483B-86F4-A60634D6D950}"/>
    <dgm:cxn modelId="{9C474A66-9A10-4B4B-ADBB-EEBD45BDA99B}" srcId="{F1C34DF5-2B6C-4E8E-B49B-25B3D8268745}" destId="{8CEBA080-716D-464C-9F19-1158A2672E9D}" srcOrd="1" destOrd="0" parTransId="{69EA228F-523A-446F-A486-8FC240D38681}" sibTransId="{79DF9F35-A509-456D-B04B-3936124B8E0D}"/>
    <dgm:cxn modelId="{F6D4A24A-B4D4-404A-B8FC-8F370872B895}" type="presOf" srcId="{7392677C-2C33-4831-AA44-E5F54EB501C4}" destId="{020BAF1E-C6CD-4D44-BCF2-DE4EB7EE2C3B}" srcOrd="0" destOrd="0" presId="urn:microsoft.com/office/officeart/2008/layout/LinedList"/>
    <dgm:cxn modelId="{C6EFD9AB-105A-4238-97DD-82558FA8D6FC}" srcId="{F1C34DF5-2B6C-4E8E-B49B-25B3D8268745}" destId="{0E22390A-EDE5-4791-8576-FF1CBDA9D1B6}" srcOrd="0" destOrd="0" parTransId="{4C6C221E-7060-4F2D-B0D8-740983CD68CA}" sibTransId="{FB10337C-830E-4D20-9D9C-674F760E2947}"/>
    <dgm:cxn modelId="{C469E2AD-3B40-4D26-8C06-90298CEC8AA6}" type="presOf" srcId="{8CEBA080-716D-464C-9F19-1158A2672E9D}" destId="{B7CC7378-4102-4AEF-AFBD-39E36D084A26}" srcOrd="0" destOrd="0" presId="urn:microsoft.com/office/officeart/2008/layout/LinedList"/>
    <dgm:cxn modelId="{092D6DE6-11F6-4421-A887-7EA27D5B79A6}" type="presOf" srcId="{F1C34DF5-2B6C-4E8E-B49B-25B3D8268745}" destId="{BF080C5D-37B4-4D92-A864-1F8BB7EABFBD}" srcOrd="0" destOrd="0" presId="urn:microsoft.com/office/officeart/2008/layout/LinedList"/>
    <dgm:cxn modelId="{7F2E84D9-EEE6-4E5E-844E-C8756B792B77}" type="presParOf" srcId="{BF080C5D-37B4-4D92-A864-1F8BB7EABFBD}" destId="{CD4FABEE-7E6D-4C2B-905C-A3C300F9A5E4}" srcOrd="0" destOrd="0" presId="urn:microsoft.com/office/officeart/2008/layout/LinedList"/>
    <dgm:cxn modelId="{3D4B1E4D-C9D1-49EA-B577-661A1AAA77CB}" type="presParOf" srcId="{BF080C5D-37B4-4D92-A864-1F8BB7EABFBD}" destId="{C3CB76C7-8BA5-48E0-9F52-7AD3BA6F7340}" srcOrd="1" destOrd="0" presId="urn:microsoft.com/office/officeart/2008/layout/LinedList"/>
    <dgm:cxn modelId="{CE6CD8C3-79B3-4983-AA89-106FBC102DE3}" type="presParOf" srcId="{C3CB76C7-8BA5-48E0-9F52-7AD3BA6F7340}" destId="{D2AB0AF8-4C43-4C6A-8FF7-5AD6074806E1}" srcOrd="0" destOrd="0" presId="urn:microsoft.com/office/officeart/2008/layout/LinedList"/>
    <dgm:cxn modelId="{D311C5DE-345F-4B8F-AD5A-72FCD69261E8}" type="presParOf" srcId="{C3CB76C7-8BA5-48E0-9F52-7AD3BA6F7340}" destId="{886AEA4E-ACB5-4FE7-9B3C-D4B46563D293}" srcOrd="1" destOrd="0" presId="urn:microsoft.com/office/officeart/2008/layout/LinedList"/>
    <dgm:cxn modelId="{3D798B31-C48B-40D4-A9C2-F76D04EFE301}" type="presParOf" srcId="{BF080C5D-37B4-4D92-A864-1F8BB7EABFBD}" destId="{AF8E97EC-5BDB-40CC-918B-81D99F282C09}" srcOrd="2" destOrd="0" presId="urn:microsoft.com/office/officeart/2008/layout/LinedList"/>
    <dgm:cxn modelId="{5729B9F9-25BD-4D5E-81D8-7F27B676CAA6}" type="presParOf" srcId="{BF080C5D-37B4-4D92-A864-1F8BB7EABFBD}" destId="{5BF53471-335E-412A-9623-35E2FA123CD8}" srcOrd="3" destOrd="0" presId="urn:microsoft.com/office/officeart/2008/layout/LinedList"/>
    <dgm:cxn modelId="{F83E09D1-E80B-426F-939D-820633202137}" type="presParOf" srcId="{5BF53471-335E-412A-9623-35E2FA123CD8}" destId="{B7CC7378-4102-4AEF-AFBD-39E36D084A26}" srcOrd="0" destOrd="0" presId="urn:microsoft.com/office/officeart/2008/layout/LinedList"/>
    <dgm:cxn modelId="{DA6C281D-C674-4B34-B4D7-4B9E9B127979}" type="presParOf" srcId="{5BF53471-335E-412A-9623-35E2FA123CD8}" destId="{7D4E3E01-E659-41CF-B33F-5A16E9A534FF}" srcOrd="1" destOrd="0" presId="urn:microsoft.com/office/officeart/2008/layout/LinedList"/>
    <dgm:cxn modelId="{58389B09-CA10-4B3D-8338-2B41B8A47C65}" type="presParOf" srcId="{BF080C5D-37B4-4D92-A864-1F8BB7EABFBD}" destId="{1CD8C82C-F797-4400-812C-4AD4F838375E}" srcOrd="4" destOrd="0" presId="urn:microsoft.com/office/officeart/2008/layout/LinedList"/>
    <dgm:cxn modelId="{C894274D-1433-4F5D-A213-5AF2D43EC1DD}" type="presParOf" srcId="{BF080C5D-37B4-4D92-A864-1F8BB7EABFBD}" destId="{68B17AC2-7786-4E5B-B0C0-98FE32418373}" srcOrd="5" destOrd="0" presId="urn:microsoft.com/office/officeart/2008/layout/LinedList"/>
    <dgm:cxn modelId="{5FD00DC8-CA6A-4F33-B358-171399D797BF}" type="presParOf" srcId="{68B17AC2-7786-4E5B-B0C0-98FE32418373}" destId="{B5AFCE86-13F6-4485-9DFF-ABE58D77CD9C}" srcOrd="0" destOrd="0" presId="urn:microsoft.com/office/officeart/2008/layout/LinedList"/>
    <dgm:cxn modelId="{9D827A3E-960D-492B-B88B-8BEF3DC2AFB6}" type="presParOf" srcId="{68B17AC2-7786-4E5B-B0C0-98FE32418373}" destId="{BCF2490E-8911-4CB5-A578-B8684828A9CA}" srcOrd="1" destOrd="0" presId="urn:microsoft.com/office/officeart/2008/layout/LinedList"/>
    <dgm:cxn modelId="{1AD428FA-AFD9-41D6-91CA-8B67195E8A02}" type="presParOf" srcId="{BF080C5D-37B4-4D92-A864-1F8BB7EABFBD}" destId="{7E6F5002-37D5-48D6-AF3B-6965DB0A2211}" srcOrd="6" destOrd="0" presId="urn:microsoft.com/office/officeart/2008/layout/LinedList"/>
    <dgm:cxn modelId="{CD07A092-7F6B-45F6-BF5D-47FCEC377A9A}" type="presParOf" srcId="{BF080C5D-37B4-4D92-A864-1F8BB7EABFBD}" destId="{3399D8CC-7DA4-4F85-B0C3-0D3B51B9A8C3}" srcOrd="7" destOrd="0" presId="urn:microsoft.com/office/officeart/2008/layout/LinedList"/>
    <dgm:cxn modelId="{308F7811-975E-4154-B284-A3A531DC0102}" type="presParOf" srcId="{3399D8CC-7DA4-4F85-B0C3-0D3B51B9A8C3}" destId="{FFE5A0F5-D7B7-4F7A-BCDB-4F9FB200A0B8}" srcOrd="0" destOrd="0" presId="urn:microsoft.com/office/officeart/2008/layout/LinedList"/>
    <dgm:cxn modelId="{526FB8FB-6E09-4C57-A599-809B7E1863E3}" type="presParOf" srcId="{3399D8CC-7DA4-4F85-B0C3-0D3B51B9A8C3}" destId="{BD1AC91B-06AF-421D-B8F1-48FA9A917A84}" srcOrd="1" destOrd="0" presId="urn:microsoft.com/office/officeart/2008/layout/LinedList"/>
    <dgm:cxn modelId="{2AD6651A-EB21-4B99-843B-C00693A8F18E}" type="presParOf" srcId="{BF080C5D-37B4-4D92-A864-1F8BB7EABFBD}" destId="{3477FB27-815A-49CE-9A10-EBE45A3D32AC}" srcOrd="8" destOrd="0" presId="urn:microsoft.com/office/officeart/2008/layout/LinedList"/>
    <dgm:cxn modelId="{164E1052-AA69-4BC8-BEFE-E8AD2732700C}" type="presParOf" srcId="{BF080C5D-37B4-4D92-A864-1F8BB7EABFBD}" destId="{779AA586-117C-4C00-9A0F-6025F70CDEAB}" srcOrd="9" destOrd="0" presId="urn:microsoft.com/office/officeart/2008/layout/LinedList"/>
    <dgm:cxn modelId="{A2AE3A4E-85A4-4F90-AF96-8952F846F1EC}" type="presParOf" srcId="{779AA586-117C-4C00-9A0F-6025F70CDEAB}" destId="{020BAF1E-C6CD-4D44-BCF2-DE4EB7EE2C3B}" srcOrd="0" destOrd="0" presId="urn:microsoft.com/office/officeart/2008/layout/LinedList"/>
    <dgm:cxn modelId="{4C1B4711-DF0B-44C8-BD74-333A9A20903C}" type="presParOf" srcId="{779AA586-117C-4C00-9A0F-6025F70CDEAB}" destId="{ED59D838-3D80-4344-8B6E-D39170879364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CA29E6B-85DA-40D1-871A-5D6925DB351A}" type="doc">
      <dgm:prSet loTypeId="urn:microsoft.com/office/officeart/2005/8/layout/defaul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A8A334EA-1524-4BCF-BC51-80C3905758B5}">
      <dgm:prSet custT="1"/>
      <dgm:spPr/>
      <dgm:t>
        <a:bodyPr/>
        <a:lstStyle/>
        <a:p>
          <a:r>
            <a:rPr lang="en-US" altLang="ko-KR" sz="2500" dirty="0"/>
            <a:t>3</a:t>
          </a:r>
          <a:r>
            <a:rPr lang="ko-KR" sz="2500" dirty="0"/>
            <a:t>일차 이후의 </a:t>
          </a:r>
          <a:r>
            <a:rPr lang="ko-KR" sz="2500" dirty="0" err="1"/>
            <a:t>몹</a:t>
          </a:r>
          <a:r>
            <a:rPr lang="ko-KR" sz="2500" dirty="0"/>
            <a:t> 추가</a:t>
          </a:r>
          <a:endParaRPr lang="en-US" altLang="ko-KR" sz="2500" dirty="0"/>
        </a:p>
        <a:p>
          <a:r>
            <a:rPr lang="ko-KR" sz="1800" dirty="0"/>
            <a:t>원거리</a:t>
          </a:r>
          <a:r>
            <a:rPr lang="en-US" sz="1800" dirty="0"/>
            <a:t>, CC</a:t>
          </a:r>
          <a:r>
            <a:rPr lang="ko-KR" sz="1800" dirty="0" err="1"/>
            <a:t>몹</a:t>
          </a:r>
          <a:r>
            <a:rPr lang="en-US" sz="1800" dirty="0"/>
            <a:t>, TP, </a:t>
          </a:r>
          <a:r>
            <a:rPr lang="ko-KR" sz="1800" dirty="0"/>
            <a:t>새로운 </a:t>
          </a:r>
          <a:r>
            <a:rPr lang="ko-KR" sz="1800" dirty="0" err="1"/>
            <a:t>보스몹</a:t>
          </a:r>
          <a:endParaRPr lang="en-US" sz="1800" dirty="0"/>
        </a:p>
      </dgm:t>
    </dgm:pt>
    <dgm:pt modelId="{D5535484-EBD5-4BC1-AFE5-1D36A9745455}" type="parTrans" cxnId="{C7930E7F-E814-48E0-B0C7-52C0A2AB69CB}">
      <dgm:prSet/>
      <dgm:spPr/>
      <dgm:t>
        <a:bodyPr/>
        <a:lstStyle/>
        <a:p>
          <a:endParaRPr lang="en-US"/>
        </a:p>
      </dgm:t>
    </dgm:pt>
    <dgm:pt modelId="{27948AFD-434A-477F-83A3-14258FB3B6F3}" type="sibTrans" cxnId="{C7930E7F-E814-48E0-B0C7-52C0A2AB69CB}">
      <dgm:prSet/>
      <dgm:spPr/>
      <dgm:t>
        <a:bodyPr/>
        <a:lstStyle/>
        <a:p>
          <a:endParaRPr lang="en-US"/>
        </a:p>
      </dgm:t>
    </dgm:pt>
    <dgm:pt modelId="{D9075E88-B5AC-4E98-AFC0-E2CB70A20A81}">
      <dgm:prSet custT="1"/>
      <dgm:spPr/>
      <dgm:t>
        <a:bodyPr/>
        <a:lstStyle/>
        <a:p>
          <a:r>
            <a:rPr lang="ko-KR" sz="2500" dirty="0"/>
            <a:t>스킬 추가</a:t>
          </a:r>
          <a:endParaRPr lang="en-US" altLang="ko-KR" sz="2500" dirty="0"/>
        </a:p>
        <a:p>
          <a:r>
            <a:rPr lang="ko-KR" sz="1800" dirty="0"/>
            <a:t>유저중심광역기</a:t>
          </a:r>
          <a:r>
            <a:rPr lang="en-US" sz="1800" dirty="0"/>
            <a:t>,</a:t>
          </a:r>
          <a:r>
            <a:rPr lang="ko-KR" sz="1800" dirty="0"/>
            <a:t> </a:t>
          </a:r>
          <a:r>
            <a:rPr lang="en-US" sz="1800" dirty="0"/>
            <a:t>TP,</a:t>
          </a:r>
          <a:r>
            <a:rPr lang="ko-KR" sz="1800" dirty="0"/>
            <a:t> 재생</a:t>
          </a:r>
          <a:r>
            <a:rPr lang="en-US" sz="1800" dirty="0"/>
            <a:t>, CC</a:t>
          </a:r>
          <a:r>
            <a:rPr lang="ko-KR" sz="1800" dirty="0"/>
            <a:t>기</a:t>
          </a:r>
          <a:r>
            <a:rPr lang="en-US" sz="1800" dirty="0"/>
            <a:t>, </a:t>
          </a:r>
          <a:r>
            <a:rPr lang="ko-KR" sz="1800" dirty="0" err="1"/>
            <a:t>도트딜</a:t>
          </a:r>
          <a:endParaRPr lang="en-US" sz="1800" dirty="0"/>
        </a:p>
      </dgm:t>
    </dgm:pt>
    <dgm:pt modelId="{F39BB6BA-BF7D-4D05-8F57-E2517984D981}" type="parTrans" cxnId="{2797D184-9799-447E-9198-42636A258256}">
      <dgm:prSet/>
      <dgm:spPr/>
      <dgm:t>
        <a:bodyPr/>
        <a:lstStyle/>
        <a:p>
          <a:endParaRPr lang="en-US"/>
        </a:p>
      </dgm:t>
    </dgm:pt>
    <dgm:pt modelId="{32C47D37-A51A-4AF7-98A5-DDCC895EBEEF}" type="sibTrans" cxnId="{2797D184-9799-447E-9198-42636A258256}">
      <dgm:prSet/>
      <dgm:spPr/>
      <dgm:t>
        <a:bodyPr/>
        <a:lstStyle/>
        <a:p>
          <a:endParaRPr lang="en-US"/>
        </a:p>
      </dgm:t>
    </dgm:pt>
    <dgm:pt modelId="{4E912B4F-24EF-4481-965F-FCE3F7028915}">
      <dgm:prSet custT="1"/>
      <dgm:spPr/>
      <dgm:t>
        <a:bodyPr/>
        <a:lstStyle/>
        <a:p>
          <a:r>
            <a:rPr lang="ko-KR" sz="2500" dirty="0"/>
            <a:t>유물 추가</a:t>
          </a:r>
          <a:endParaRPr lang="en-US" altLang="ko-KR" sz="2500" dirty="0"/>
        </a:p>
        <a:p>
          <a:r>
            <a:rPr lang="ko-KR" sz="1800" dirty="0" err="1"/>
            <a:t>스킬강화</a:t>
          </a:r>
          <a:r>
            <a:rPr lang="en-US" sz="1800" dirty="0"/>
            <a:t>, </a:t>
          </a:r>
          <a:r>
            <a:rPr lang="ko-KR" sz="1800" dirty="0"/>
            <a:t>회피강화</a:t>
          </a:r>
          <a:r>
            <a:rPr lang="en-US" sz="1800" dirty="0"/>
            <a:t>, </a:t>
          </a:r>
          <a:r>
            <a:rPr lang="ko-KR" sz="1800" dirty="0" err="1"/>
            <a:t>원코</a:t>
          </a:r>
          <a:r>
            <a:rPr lang="en-US" sz="1800" dirty="0"/>
            <a:t>, </a:t>
          </a:r>
          <a:r>
            <a:rPr lang="ko-KR" sz="1800" dirty="0"/>
            <a:t>이속증가</a:t>
          </a:r>
          <a:r>
            <a:rPr lang="en-US" sz="1800" dirty="0"/>
            <a:t>, </a:t>
          </a:r>
          <a:r>
            <a:rPr lang="ko-KR" sz="1800" dirty="0" err="1"/>
            <a:t>공속증가</a:t>
          </a:r>
          <a:r>
            <a:rPr lang="en-US" sz="1800" dirty="0"/>
            <a:t>, </a:t>
          </a:r>
          <a:r>
            <a:rPr lang="ko-KR" sz="1800" dirty="0"/>
            <a:t>사거리증가</a:t>
          </a:r>
          <a:endParaRPr lang="en-US" sz="1800" dirty="0"/>
        </a:p>
      </dgm:t>
    </dgm:pt>
    <dgm:pt modelId="{BA2DEB97-BF57-48CD-81BD-E1C48EEF0E22}" type="parTrans" cxnId="{BE8962A2-4ACE-4836-B749-831603755ACE}">
      <dgm:prSet/>
      <dgm:spPr/>
      <dgm:t>
        <a:bodyPr/>
        <a:lstStyle/>
        <a:p>
          <a:endParaRPr lang="en-US"/>
        </a:p>
      </dgm:t>
    </dgm:pt>
    <dgm:pt modelId="{29D0F721-8179-409A-9410-4F31B00A1F70}" type="sibTrans" cxnId="{BE8962A2-4ACE-4836-B749-831603755ACE}">
      <dgm:prSet/>
      <dgm:spPr/>
      <dgm:t>
        <a:bodyPr/>
        <a:lstStyle/>
        <a:p>
          <a:endParaRPr lang="en-US"/>
        </a:p>
      </dgm:t>
    </dgm:pt>
    <dgm:pt modelId="{BA1E1D9C-F3BE-4848-90FC-6B8B3C274764}" type="pres">
      <dgm:prSet presAssocID="{FCA29E6B-85DA-40D1-871A-5D6925DB351A}" presName="diagram" presStyleCnt="0">
        <dgm:presLayoutVars>
          <dgm:dir/>
          <dgm:resizeHandles val="exact"/>
        </dgm:presLayoutVars>
      </dgm:prSet>
      <dgm:spPr/>
    </dgm:pt>
    <dgm:pt modelId="{BC804598-B5FD-4DEF-8432-79921CD29E00}" type="pres">
      <dgm:prSet presAssocID="{A8A334EA-1524-4BCF-BC51-80C3905758B5}" presName="node" presStyleLbl="node1" presStyleIdx="0" presStyleCnt="3">
        <dgm:presLayoutVars>
          <dgm:bulletEnabled val="1"/>
        </dgm:presLayoutVars>
      </dgm:prSet>
      <dgm:spPr/>
    </dgm:pt>
    <dgm:pt modelId="{98C1D242-AFC3-4306-B1E8-2A2C0448607F}" type="pres">
      <dgm:prSet presAssocID="{27948AFD-434A-477F-83A3-14258FB3B6F3}" presName="sibTrans" presStyleCnt="0"/>
      <dgm:spPr/>
    </dgm:pt>
    <dgm:pt modelId="{82B05DE5-3469-48ED-BA30-FD52C5A238A2}" type="pres">
      <dgm:prSet presAssocID="{D9075E88-B5AC-4E98-AFC0-E2CB70A20A81}" presName="node" presStyleLbl="node1" presStyleIdx="1" presStyleCnt="3">
        <dgm:presLayoutVars>
          <dgm:bulletEnabled val="1"/>
        </dgm:presLayoutVars>
      </dgm:prSet>
      <dgm:spPr/>
    </dgm:pt>
    <dgm:pt modelId="{DDA86296-7992-4CDF-A462-1A92AF1E5266}" type="pres">
      <dgm:prSet presAssocID="{32C47D37-A51A-4AF7-98A5-DDCC895EBEEF}" presName="sibTrans" presStyleCnt="0"/>
      <dgm:spPr/>
    </dgm:pt>
    <dgm:pt modelId="{EC26F05A-D9D6-400C-A84F-D96FD704D095}" type="pres">
      <dgm:prSet presAssocID="{4E912B4F-24EF-4481-965F-FCE3F7028915}" presName="node" presStyleLbl="node1" presStyleIdx="2" presStyleCnt="3">
        <dgm:presLayoutVars>
          <dgm:bulletEnabled val="1"/>
        </dgm:presLayoutVars>
      </dgm:prSet>
      <dgm:spPr/>
    </dgm:pt>
  </dgm:ptLst>
  <dgm:cxnLst>
    <dgm:cxn modelId="{E87CF372-E17D-4A5A-B8B9-CB2297FBB243}" type="presOf" srcId="{FCA29E6B-85DA-40D1-871A-5D6925DB351A}" destId="{BA1E1D9C-F3BE-4848-90FC-6B8B3C274764}" srcOrd="0" destOrd="0" presId="urn:microsoft.com/office/officeart/2005/8/layout/default"/>
    <dgm:cxn modelId="{C7930E7F-E814-48E0-B0C7-52C0A2AB69CB}" srcId="{FCA29E6B-85DA-40D1-871A-5D6925DB351A}" destId="{A8A334EA-1524-4BCF-BC51-80C3905758B5}" srcOrd="0" destOrd="0" parTransId="{D5535484-EBD5-4BC1-AFE5-1D36A9745455}" sibTransId="{27948AFD-434A-477F-83A3-14258FB3B6F3}"/>
    <dgm:cxn modelId="{2797D184-9799-447E-9198-42636A258256}" srcId="{FCA29E6B-85DA-40D1-871A-5D6925DB351A}" destId="{D9075E88-B5AC-4E98-AFC0-E2CB70A20A81}" srcOrd="1" destOrd="0" parTransId="{F39BB6BA-BF7D-4D05-8F57-E2517984D981}" sibTransId="{32C47D37-A51A-4AF7-98A5-DDCC895EBEEF}"/>
    <dgm:cxn modelId="{BE8962A2-4ACE-4836-B749-831603755ACE}" srcId="{FCA29E6B-85DA-40D1-871A-5D6925DB351A}" destId="{4E912B4F-24EF-4481-965F-FCE3F7028915}" srcOrd="2" destOrd="0" parTransId="{BA2DEB97-BF57-48CD-81BD-E1C48EEF0E22}" sibTransId="{29D0F721-8179-409A-9410-4F31B00A1F70}"/>
    <dgm:cxn modelId="{5E1EB9B9-F797-4866-BAB7-A507CD401517}" type="presOf" srcId="{4E912B4F-24EF-4481-965F-FCE3F7028915}" destId="{EC26F05A-D9D6-400C-A84F-D96FD704D095}" srcOrd="0" destOrd="0" presId="urn:microsoft.com/office/officeart/2005/8/layout/default"/>
    <dgm:cxn modelId="{B8A3A3DE-138C-46F8-8A0F-0C1E8C815BF8}" type="presOf" srcId="{A8A334EA-1524-4BCF-BC51-80C3905758B5}" destId="{BC804598-B5FD-4DEF-8432-79921CD29E00}" srcOrd="0" destOrd="0" presId="urn:microsoft.com/office/officeart/2005/8/layout/default"/>
    <dgm:cxn modelId="{43047CEE-8296-41E9-8017-7F0192D1CDED}" type="presOf" srcId="{D9075E88-B5AC-4E98-AFC0-E2CB70A20A81}" destId="{82B05DE5-3469-48ED-BA30-FD52C5A238A2}" srcOrd="0" destOrd="0" presId="urn:microsoft.com/office/officeart/2005/8/layout/default"/>
    <dgm:cxn modelId="{A13E3695-065A-4F30-A7FF-0E001BEBEF0E}" type="presParOf" srcId="{BA1E1D9C-F3BE-4848-90FC-6B8B3C274764}" destId="{BC804598-B5FD-4DEF-8432-79921CD29E00}" srcOrd="0" destOrd="0" presId="urn:microsoft.com/office/officeart/2005/8/layout/default"/>
    <dgm:cxn modelId="{C9AD53FC-C604-407A-BA38-094979781A7A}" type="presParOf" srcId="{BA1E1D9C-F3BE-4848-90FC-6B8B3C274764}" destId="{98C1D242-AFC3-4306-B1E8-2A2C0448607F}" srcOrd="1" destOrd="0" presId="urn:microsoft.com/office/officeart/2005/8/layout/default"/>
    <dgm:cxn modelId="{028E4665-CBD9-4A4F-9CE7-34BE75544CEF}" type="presParOf" srcId="{BA1E1D9C-F3BE-4848-90FC-6B8B3C274764}" destId="{82B05DE5-3469-48ED-BA30-FD52C5A238A2}" srcOrd="2" destOrd="0" presId="urn:microsoft.com/office/officeart/2005/8/layout/default"/>
    <dgm:cxn modelId="{87BA1C9C-95C1-416C-A8A7-91CD4E653C1F}" type="presParOf" srcId="{BA1E1D9C-F3BE-4848-90FC-6B8B3C274764}" destId="{DDA86296-7992-4CDF-A462-1A92AF1E5266}" srcOrd="3" destOrd="0" presId="urn:microsoft.com/office/officeart/2005/8/layout/default"/>
    <dgm:cxn modelId="{0C0C217F-6305-4A59-BCA9-8BAED3B19339}" type="presParOf" srcId="{BA1E1D9C-F3BE-4848-90FC-6B8B3C274764}" destId="{EC26F05A-D9D6-400C-A84F-D96FD704D095}" srcOrd="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9A02C1F-FEF1-400A-ADC7-AAE671AF481B}">
      <dsp:nvSpPr>
        <dsp:cNvPr id="0" name=""/>
        <dsp:cNvSpPr/>
      </dsp:nvSpPr>
      <dsp:spPr>
        <a:xfrm>
          <a:off x="0" y="675"/>
          <a:ext cx="6900512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BC1D48-E6A6-41D4-A60A-CBEC9B692A06}">
      <dsp:nvSpPr>
        <dsp:cNvPr id="0" name=""/>
        <dsp:cNvSpPr/>
      </dsp:nvSpPr>
      <dsp:spPr>
        <a:xfrm>
          <a:off x="0" y="675"/>
          <a:ext cx="6900512" cy="11069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590" tIns="148590" rIns="148590" bIns="148590" numCol="1" spcCol="1270" anchor="t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/>
            <a:t>1</a:t>
          </a:r>
          <a:r>
            <a:rPr lang="ko-KR" sz="3900" kern="1200" dirty="0"/>
            <a:t>인칭</a:t>
          </a:r>
          <a:endParaRPr lang="en-US" sz="3900" kern="1200" dirty="0"/>
        </a:p>
      </dsp:txBody>
      <dsp:txXfrm>
        <a:off x="0" y="675"/>
        <a:ext cx="6900512" cy="1106957"/>
      </dsp:txXfrm>
    </dsp:sp>
    <dsp:sp modelId="{C63DFF5E-F90E-4D1C-9D7B-BEFAD0771B3F}">
      <dsp:nvSpPr>
        <dsp:cNvPr id="0" name=""/>
        <dsp:cNvSpPr/>
      </dsp:nvSpPr>
      <dsp:spPr>
        <a:xfrm>
          <a:off x="0" y="1107633"/>
          <a:ext cx="6900512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11F4FE-A2BC-44A8-A045-3AEB60114372}">
      <dsp:nvSpPr>
        <dsp:cNvPr id="0" name=""/>
        <dsp:cNvSpPr/>
      </dsp:nvSpPr>
      <dsp:spPr>
        <a:xfrm>
          <a:off x="0" y="1107633"/>
          <a:ext cx="6900512" cy="11069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590" tIns="148590" rIns="148590" bIns="148590" numCol="1" spcCol="1270" anchor="t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3900" kern="1200"/>
            <a:t>로그라이크</a:t>
          </a:r>
          <a:endParaRPr lang="en-US" sz="3900" kern="1200"/>
        </a:p>
      </dsp:txBody>
      <dsp:txXfrm>
        <a:off x="0" y="1107633"/>
        <a:ext cx="6900512" cy="1106957"/>
      </dsp:txXfrm>
    </dsp:sp>
    <dsp:sp modelId="{DC138993-13D7-4759-ABFF-2DF81F2BB671}">
      <dsp:nvSpPr>
        <dsp:cNvPr id="0" name=""/>
        <dsp:cNvSpPr/>
      </dsp:nvSpPr>
      <dsp:spPr>
        <a:xfrm>
          <a:off x="0" y="2214591"/>
          <a:ext cx="6900512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8EA30AB-3A42-4422-AC6C-EC285DF8F72A}">
      <dsp:nvSpPr>
        <dsp:cNvPr id="0" name=""/>
        <dsp:cNvSpPr/>
      </dsp:nvSpPr>
      <dsp:spPr>
        <a:xfrm>
          <a:off x="0" y="2214591"/>
          <a:ext cx="6900512" cy="11069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590" tIns="148590" rIns="148590" bIns="148590" numCol="1" spcCol="1270" anchor="t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3900" kern="1200"/>
            <a:t>생존 </a:t>
          </a:r>
          <a:r>
            <a:rPr lang="en-US" sz="3900" kern="1200"/>
            <a:t>(</a:t>
          </a:r>
          <a:r>
            <a:rPr lang="ko-KR" sz="3900" kern="1200"/>
            <a:t>서바이벌</a:t>
          </a:r>
          <a:r>
            <a:rPr lang="en-US" sz="3900" kern="1200"/>
            <a:t>)</a:t>
          </a:r>
        </a:p>
      </dsp:txBody>
      <dsp:txXfrm>
        <a:off x="0" y="2214591"/>
        <a:ext cx="6900512" cy="1106957"/>
      </dsp:txXfrm>
    </dsp:sp>
    <dsp:sp modelId="{CD166963-3EF9-40A7-AB4C-BCD7F6FE0B5F}">
      <dsp:nvSpPr>
        <dsp:cNvPr id="0" name=""/>
        <dsp:cNvSpPr/>
      </dsp:nvSpPr>
      <dsp:spPr>
        <a:xfrm>
          <a:off x="0" y="3321549"/>
          <a:ext cx="6900512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5B9355-0D39-42BD-A73A-96AD208B3CA2}">
      <dsp:nvSpPr>
        <dsp:cNvPr id="0" name=""/>
        <dsp:cNvSpPr/>
      </dsp:nvSpPr>
      <dsp:spPr>
        <a:xfrm>
          <a:off x="0" y="3321549"/>
          <a:ext cx="6900512" cy="11069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590" tIns="148590" rIns="148590" bIns="148590" numCol="1" spcCol="1270" anchor="t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3900" kern="1200" dirty="0"/>
            <a:t>혼합배경</a:t>
          </a:r>
          <a:endParaRPr lang="en-US" sz="3900" kern="1200" dirty="0"/>
        </a:p>
      </dsp:txBody>
      <dsp:txXfrm>
        <a:off x="0" y="3321549"/>
        <a:ext cx="6900512" cy="1106957"/>
      </dsp:txXfrm>
    </dsp:sp>
    <dsp:sp modelId="{766DA90F-BE5A-444F-B374-C76B4FFEB078}">
      <dsp:nvSpPr>
        <dsp:cNvPr id="0" name=""/>
        <dsp:cNvSpPr/>
      </dsp:nvSpPr>
      <dsp:spPr>
        <a:xfrm>
          <a:off x="0" y="4428507"/>
          <a:ext cx="6900512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BE50B1B-4CB3-467B-9BDE-F6130DA912D0}">
      <dsp:nvSpPr>
        <dsp:cNvPr id="0" name=""/>
        <dsp:cNvSpPr/>
      </dsp:nvSpPr>
      <dsp:spPr>
        <a:xfrm>
          <a:off x="0" y="4428507"/>
          <a:ext cx="6900512" cy="11069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590" tIns="148590" rIns="148590" bIns="148590" numCol="1" spcCol="1270" anchor="t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3900" kern="1200"/>
            <a:t>스테이터스</a:t>
          </a:r>
          <a:r>
            <a:rPr lang="en-US" sz="3900" kern="1200"/>
            <a:t>, </a:t>
          </a:r>
          <a:r>
            <a:rPr lang="ko-KR" sz="3900" kern="1200"/>
            <a:t>어빌리티 강화</a:t>
          </a:r>
          <a:endParaRPr lang="en-US" sz="3900" kern="1200"/>
        </a:p>
      </dsp:txBody>
      <dsp:txXfrm>
        <a:off x="0" y="4428507"/>
        <a:ext cx="6900512" cy="110695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26BA732-C6F7-4557-B669-23C6FE1D971F}">
      <dsp:nvSpPr>
        <dsp:cNvPr id="0" name=""/>
        <dsp:cNvSpPr/>
      </dsp:nvSpPr>
      <dsp:spPr>
        <a:xfrm>
          <a:off x="0" y="0"/>
          <a:ext cx="6900512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9E880C7-661E-40EF-9B1B-43927B049F2F}">
      <dsp:nvSpPr>
        <dsp:cNvPr id="0" name=""/>
        <dsp:cNvSpPr/>
      </dsp:nvSpPr>
      <dsp:spPr>
        <a:xfrm>
          <a:off x="0" y="0"/>
          <a:ext cx="6900512" cy="13840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2900" kern="1200"/>
            <a:t>낮에 새로운 메커니즘의 몹이 등장</a:t>
          </a:r>
          <a:endParaRPr lang="en-US" sz="2900" kern="1200"/>
        </a:p>
      </dsp:txBody>
      <dsp:txXfrm>
        <a:off x="0" y="0"/>
        <a:ext cx="6900512" cy="1384035"/>
      </dsp:txXfrm>
    </dsp:sp>
    <dsp:sp modelId="{004DFC3A-7829-4DA3-9990-8D8E8BADFFAA}">
      <dsp:nvSpPr>
        <dsp:cNvPr id="0" name=""/>
        <dsp:cNvSpPr/>
      </dsp:nvSpPr>
      <dsp:spPr>
        <a:xfrm>
          <a:off x="0" y="1384035"/>
          <a:ext cx="6900512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864BF01-8586-4C19-87F7-23969690EB05}">
      <dsp:nvSpPr>
        <dsp:cNvPr id="0" name=""/>
        <dsp:cNvSpPr/>
      </dsp:nvSpPr>
      <dsp:spPr>
        <a:xfrm>
          <a:off x="0" y="1384035"/>
          <a:ext cx="6900512" cy="13840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2900" kern="1200"/>
            <a:t>밤이 되면 같은 방식의 능력으로 더 강한 몹이 등장</a:t>
          </a:r>
          <a:endParaRPr lang="en-US" sz="2900" kern="1200"/>
        </a:p>
      </dsp:txBody>
      <dsp:txXfrm>
        <a:off x="0" y="1384035"/>
        <a:ext cx="6900512" cy="1384035"/>
      </dsp:txXfrm>
    </dsp:sp>
    <dsp:sp modelId="{25766F35-4F4F-4ABA-9EA8-10580356EFAF}">
      <dsp:nvSpPr>
        <dsp:cNvPr id="0" name=""/>
        <dsp:cNvSpPr/>
      </dsp:nvSpPr>
      <dsp:spPr>
        <a:xfrm>
          <a:off x="0" y="2768070"/>
          <a:ext cx="6900512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D5158F-487D-4A0F-8589-9B7B05BF42B4}">
      <dsp:nvSpPr>
        <dsp:cNvPr id="0" name=""/>
        <dsp:cNvSpPr/>
      </dsp:nvSpPr>
      <dsp:spPr>
        <a:xfrm>
          <a:off x="0" y="2768070"/>
          <a:ext cx="6900512" cy="13840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2900" kern="1200"/>
            <a:t>낮동안 포션과 경험치를 많이 모아둬야 밤을 넘길 수 있음</a:t>
          </a:r>
          <a:endParaRPr lang="en-US" sz="2900" kern="1200"/>
        </a:p>
      </dsp:txBody>
      <dsp:txXfrm>
        <a:off x="0" y="2768070"/>
        <a:ext cx="6900512" cy="1384035"/>
      </dsp:txXfrm>
    </dsp:sp>
    <dsp:sp modelId="{298965A2-96E0-4736-B046-432F095DB270}">
      <dsp:nvSpPr>
        <dsp:cNvPr id="0" name=""/>
        <dsp:cNvSpPr/>
      </dsp:nvSpPr>
      <dsp:spPr>
        <a:xfrm>
          <a:off x="0" y="4152105"/>
          <a:ext cx="6900512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9B3FD6-B1C5-4F50-B467-D5BC36D5DD00}">
      <dsp:nvSpPr>
        <dsp:cNvPr id="0" name=""/>
        <dsp:cNvSpPr/>
      </dsp:nvSpPr>
      <dsp:spPr>
        <a:xfrm>
          <a:off x="0" y="4152105"/>
          <a:ext cx="6900512" cy="13840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2900" kern="1200"/>
            <a:t>하루를 넘기면 보너스몹이 스폰되며</a:t>
          </a:r>
          <a:r>
            <a:rPr lang="en-US" sz="2900" kern="1200"/>
            <a:t> </a:t>
          </a:r>
          <a:r>
            <a:rPr lang="ko-KR" sz="2900" kern="1200"/>
            <a:t>처치시 보상</a:t>
          </a:r>
          <a:endParaRPr lang="en-US" sz="2900" kern="1200"/>
        </a:p>
      </dsp:txBody>
      <dsp:txXfrm>
        <a:off x="0" y="4152105"/>
        <a:ext cx="6900512" cy="138403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E4C264-0CFF-44CC-AE2A-213525CF7D19}">
      <dsp:nvSpPr>
        <dsp:cNvPr id="0" name=""/>
        <dsp:cNvSpPr/>
      </dsp:nvSpPr>
      <dsp:spPr>
        <a:xfrm>
          <a:off x="0" y="2703"/>
          <a:ext cx="6900512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EE19FB-0956-4F20-9EFB-DCA88FA42364}">
      <dsp:nvSpPr>
        <dsp:cNvPr id="0" name=""/>
        <dsp:cNvSpPr/>
      </dsp:nvSpPr>
      <dsp:spPr>
        <a:xfrm>
          <a:off x="0" y="2703"/>
          <a:ext cx="6900512" cy="9217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2100" kern="1200"/>
            <a:t>근거리 평타가 기본</a:t>
          </a:r>
          <a:endParaRPr lang="en-US" sz="2100" kern="1200"/>
        </a:p>
      </dsp:txBody>
      <dsp:txXfrm>
        <a:off x="0" y="2703"/>
        <a:ext cx="6900512" cy="921789"/>
      </dsp:txXfrm>
    </dsp:sp>
    <dsp:sp modelId="{5C1DAECB-AE67-474F-9552-EE44EAA2D957}">
      <dsp:nvSpPr>
        <dsp:cNvPr id="0" name=""/>
        <dsp:cNvSpPr/>
      </dsp:nvSpPr>
      <dsp:spPr>
        <a:xfrm>
          <a:off x="0" y="924492"/>
          <a:ext cx="6900512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543B385-5C16-48AC-83B8-D5133E0B523F}">
      <dsp:nvSpPr>
        <dsp:cNvPr id="0" name=""/>
        <dsp:cNvSpPr/>
      </dsp:nvSpPr>
      <dsp:spPr>
        <a:xfrm>
          <a:off x="0" y="924492"/>
          <a:ext cx="6900512" cy="9217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2100" kern="1200"/>
            <a:t>레벨을 올려 공격력과 최대체력을 늘림</a:t>
          </a:r>
          <a:endParaRPr lang="en-US" sz="2100" kern="1200"/>
        </a:p>
      </dsp:txBody>
      <dsp:txXfrm>
        <a:off x="0" y="924492"/>
        <a:ext cx="6900512" cy="921789"/>
      </dsp:txXfrm>
    </dsp:sp>
    <dsp:sp modelId="{2FDE1936-4537-40BA-ACDF-A8F3563CC21E}">
      <dsp:nvSpPr>
        <dsp:cNvPr id="0" name=""/>
        <dsp:cNvSpPr/>
      </dsp:nvSpPr>
      <dsp:spPr>
        <a:xfrm>
          <a:off x="0" y="1846281"/>
          <a:ext cx="6900512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3A9715-A70C-47CB-B0F0-FDB0ADBA9F56}">
      <dsp:nvSpPr>
        <dsp:cNvPr id="0" name=""/>
        <dsp:cNvSpPr/>
      </dsp:nvSpPr>
      <dsp:spPr>
        <a:xfrm>
          <a:off x="0" y="1846281"/>
          <a:ext cx="6900512" cy="9217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2100" kern="1200"/>
            <a:t>스킬을 배워 다수의 적에 대응</a:t>
          </a:r>
          <a:endParaRPr lang="en-US" sz="2100" kern="1200"/>
        </a:p>
      </dsp:txBody>
      <dsp:txXfrm>
        <a:off x="0" y="1846281"/>
        <a:ext cx="6900512" cy="921789"/>
      </dsp:txXfrm>
    </dsp:sp>
    <dsp:sp modelId="{2EAC7178-BEE0-4D8B-B118-71C3082E9334}">
      <dsp:nvSpPr>
        <dsp:cNvPr id="0" name=""/>
        <dsp:cNvSpPr/>
      </dsp:nvSpPr>
      <dsp:spPr>
        <a:xfrm>
          <a:off x="0" y="2768070"/>
          <a:ext cx="6900512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0EC01C-BEAF-4F65-AC46-0B13712D69ED}">
      <dsp:nvSpPr>
        <dsp:cNvPr id="0" name=""/>
        <dsp:cNvSpPr/>
      </dsp:nvSpPr>
      <dsp:spPr>
        <a:xfrm>
          <a:off x="0" y="2768070"/>
          <a:ext cx="6900512" cy="9217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2100" kern="1200"/>
            <a:t>회피를 이용해 거리를 벌리거나 특정 몹의 공격을 회피</a:t>
          </a:r>
          <a:endParaRPr lang="en-US" sz="2100" kern="1200"/>
        </a:p>
      </dsp:txBody>
      <dsp:txXfrm>
        <a:off x="0" y="2768070"/>
        <a:ext cx="6900512" cy="921789"/>
      </dsp:txXfrm>
    </dsp:sp>
    <dsp:sp modelId="{1146DF7D-3D24-45C7-9CDC-7EC33D760D03}">
      <dsp:nvSpPr>
        <dsp:cNvPr id="0" name=""/>
        <dsp:cNvSpPr/>
      </dsp:nvSpPr>
      <dsp:spPr>
        <a:xfrm>
          <a:off x="0" y="3689859"/>
          <a:ext cx="6900512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93CED0-E7DE-4D08-A090-336283C1D332}">
      <dsp:nvSpPr>
        <dsp:cNvPr id="0" name=""/>
        <dsp:cNvSpPr/>
      </dsp:nvSpPr>
      <dsp:spPr>
        <a:xfrm>
          <a:off x="0" y="3689859"/>
          <a:ext cx="6900512" cy="9217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2100" kern="1200"/>
            <a:t>처치수만큼 경험치를 얻고 일정치 이상이 되면 레벨업</a:t>
          </a:r>
          <a:endParaRPr lang="en-US" sz="2100" kern="1200"/>
        </a:p>
      </dsp:txBody>
      <dsp:txXfrm>
        <a:off x="0" y="3689859"/>
        <a:ext cx="6900512" cy="921789"/>
      </dsp:txXfrm>
    </dsp:sp>
    <dsp:sp modelId="{7D5C5A2A-BA17-4E87-84E2-4B0701240988}">
      <dsp:nvSpPr>
        <dsp:cNvPr id="0" name=""/>
        <dsp:cNvSpPr/>
      </dsp:nvSpPr>
      <dsp:spPr>
        <a:xfrm>
          <a:off x="0" y="4611648"/>
          <a:ext cx="6900512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E06B0B-AFC8-439C-AC2B-F00B1CFF378E}">
      <dsp:nvSpPr>
        <dsp:cNvPr id="0" name=""/>
        <dsp:cNvSpPr/>
      </dsp:nvSpPr>
      <dsp:spPr>
        <a:xfrm>
          <a:off x="0" y="4611648"/>
          <a:ext cx="6900512" cy="9217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5</a:t>
          </a:r>
          <a:r>
            <a:rPr lang="ko-KR" sz="2100" kern="1200"/>
            <a:t>마리 처치시 포션추가획득</a:t>
          </a:r>
          <a:endParaRPr lang="en-US" sz="2100" kern="1200"/>
        </a:p>
      </dsp:txBody>
      <dsp:txXfrm>
        <a:off x="0" y="4611648"/>
        <a:ext cx="6900512" cy="92178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D4FABEE-7E6D-4C2B-905C-A3C300F9A5E4}">
      <dsp:nvSpPr>
        <dsp:cNvPr id="0" name=""/>
        <dsp:cNvSpPr/>
      </dsp:nvSpPr>
      <dsp:spPr>
        <a:xfrm>
          <a:off x="0" y="675"/>
          <a:ext cx="6900512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AB0AF8-4C43-4C6A-8FF7-5AD6074806E1}">
      <dsp:nvSpPr>
        <dsp:cNvPr id="0" name=""/>
        <dsp:cNvSpPr/>
      </dsp:nvSpPr>
      <dsp:spPr>
        <a:xfrm>
          <a:off x="0" y="675"/>
          <a:ext cx="6900512" cy="11069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2700" kern="1200"/>
            <a:t>레벨업시 이하 </a:t>
          </a:r>
          <a:r>
            <a:rPr lang="en-US" sz="2700" kern="1200"/>
            <a:t>3</a:t>
          </a:r>
          <a:r>
            <a:rPr lang="ko-KR" sz="2700" kern="1200"/>
            <a:t>중 택</a:t>
          </a:r>
          <a:r>
            <a:rPr lang="en-US" sz="2700" kern="1200"/>
            <a:t>1</a:t>
          </a:r>
        </a:p>
      </dsp:txBody>
      <dsp:txXfrm>
        <a:off x="0" y="675"/>
        <a:ext cx="6900512" cy="1106957"/>
      </dsp:txXfrm>
    </dsp:sp>
    <dsp:sp modelId="{AF8E97EC-5BDB-40CC-918B-81D99F282C09}">
      <dsp:nvSpPr>
        <dsp:cNvPr id="0" name=""/>
        <dsp:cNvSpPr/>
      </dsp:nvSpPr>
      <dsp:spPr>
        <a:xfrm>
          <a:off x="0" y="1107633"/>
          <a:ext cx="6900512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CC7378-4102-4AEF-AFBD-39E36D084A26}">
      <dsp:nvSpPr>
        <dsp:cNvPr id="0" name=""/>
        <dsp:cNvSpPr/>
      </dsp:nvSpPr>
      <dsp:spPr>
        <a:xfrm>
          <a:off x="0" y="1107633"/>
          <a:ext cx="6900512" cy="11069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2700" kern="1200"/>
            <a:t>공격력과 최대체력 </a:t>
          </a:r>
          <a:r>
            <a:rPr lang="en-US" sz="2700" kern="1200"/>
            <a:t>+1</a:t>
          </a:r>
        </a:p>
      </dsp:txBody>
      <dsp:txXfrm>
        <a:off x="0" y="1107633"/>
        <a:ext cx="6900512" cy="1106957"/>
      </dsp:txXfrm>
    </dsp:sp>
    <dsp:sp modelId="{1CD8C82C-F797-4400-812C-4AD4F838375E}">
      <dsp:nvSpPr>
        <dsp:cNvPr id="0" name=""/>
        <dsp:cNvSpPr/>
      </dsp:nvSpPr>
      <dsp:spPr>
        <a:xfrm>
          <a:off x="0" y="2214591"/>
          <a:ext cx="6900512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AFCE86-13F6-4485-9DFF-ABE58D77CD9C}">
      <dsp:nvSpPr>
        <dsp:cNvPr id="0" name=""/>
        <dsp:cNvSpPr/>
      </dsp:nvSpPr>
      <dsp:spPr>
        <a:xfrm>
          <a:off x="0" y="2214591"/>
          <a:ext cx="6900512" cy="11069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‘</a:t>
          </a:r>
          <a:r>
            <a:rPr lang="ko-KR" sz="2700" kern="1200"/>
            <a:t>스킬</a:t>
          </a:r>
          <a:r>
            <a:rPr lang="en-US" sz="2700" kern="1200"/>
            <a:t>:</a:t>
          </a:r>
          <a:r>
            <a:rPr lang="ko-KR" sz="2700" kern="1200"/>
            <a:t>화염구</a:t>
          </a:r>
          <a:r>
            <a:rPr lang="en-US" sz="2700" kern="1200"/>
            <a:t>’ </a:t>
          </a:r>
          <a:r>
            <a:rPr lang="ko-KR" sz="2700" kern="1200"/>
            <a:t>획득 또는 강화</a:t>
          </a:r>
          <a:endParaRPr lang="en-US" sz="2700" kern="1200"/>
        </a:p>
      </dsp:txBody>
      <dsp:txXfrm>
        <a:off x="0" y="2214591"/>
        <a:ext cx="6900512" cy="1106957"/>
      </dsp:txXfrm>
    </dsp:sp>
    <dsp:sp modelId="{7E6F5002-37D5-48D6-AF3B-6965DB0A2211}">
      <dsp:nvSpPr>
        <dsp:cNvPr id="0" name=""/>
        <dsp:cNvSpPr/>
      </dsp:nvSpPr>
      <dsp:spPr>
        <a:xfrm>
          <a:off x="0" y="3321549"/>
          <a:ext cx="6900512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FE5A0F5-D7B7-4F7A-BCDB-4F9FB200A0B8}">
      <dsp:nvSpPr>
        <dsp:cNvPr id="0" name=""/>
        <dsp:cNvSpPr/>
      </dsp:nvSpPr>
      <dsp:spPr>
        <a:xfrm>
          <a:off x="0" y="3321549"/>
          <a:ext cx="6900512" cy="11069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2700" kern="1200"/>
            <a:t>보너스몹 처치시 특수한 유물을 획득</a:t>
          </a:r>
          <a:endParaRPr lang="en-US" sz="2700" kern="1200"/>
        </a:p>
      </dsp:txBody>
      <dsp:txXfrm>
        <a:off x="0" y="3321549"/>
        <a:ext cx="6900512" cy="1106957"/>
      </dsp:txXfrm>
    </dsp:sp>
    <dsp:sp modelId="{3477FB27-815A-49CE-9A10-EBE45A3D32AC}">
      <dsp:nvSpPr>
        <dsp:cNvPr id="0" name=""/>
        <dsp:cNvSpPr/>
      </dsp:nvSpPr>
      <dsp:spPr>
        <a:xfrm>
          <a:off x="0" y="4428507"/>
          <a:ext cx="6900512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0BAF1E-C6CD-4D44-BCF2-DE4EB7EE2C3B}">
      <dsp:nvSpPr>
        <dsp:cNvPr id="0" name=""/>
        <dsp:cNvSpPr/>
      </dsp:nvSpPr>
      <dsp:spPr>
        <a:xfrm>
          <a:off x="0" y="4428507"/>
          <a:ext cx="6900512" cy="11069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2700" kern="1200"/>
            <a:t>영구정인 추가효과를 부여하는 유물도 있음</a:t>
          </a:r>
          <a:endParaRPr lang="en-US" sz="2700" kern="1200"/>
        </a:p>
      </dsp:txBody>
      <dsp:txXfrm>
        <a:off x="0" y="4428507"/>
        <a:ext cx="6900512" cy="110695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C804598-B5FD-4DEF-8432-79921CD29E00}">
      <dsp:nvSpPr>
        <dsp:cNvPr id="0" name=""/>
        <dsp:cNvSpPr/>
      </dsp:nvSpPr>
      <dsp:spPr>
        <a:xfrm>
          <a:off x="0" y="988600"/>
          <a:ext cx="3286125" cy="197167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500" kern="1200" dirty="0"/>
            <a:t>3</a:t>
          </a:r>
          <a:r>
            <a:rPr lang="ko-KR" sz="2500" kern="1200" dirty="0"/>
            <a:t>일차 이후의 </a:t>
          </a:r>
          <a:r>
            <a:rPr lang="ko-KR" sz="2500" kern="1200" dirty="0" err="1"/>
            <a:t>몹</a:t>
          </a:r>
          <a:r>
            <a:rPr lang="ko-KR" sz="2500" kern="1200" dirty="0"/>
            <a:t> 추가</a:t>
          </a:r>
          <a:endParaRPr lang="en-US" altLang="ko-KR" sz="2500" kern="1200" dirty="0"/>
        </a:p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800" kern="1200" dirty="0"/>
            <a:t>원거리</a:t>
          </a:r>
          <a:r>
            <a:rPr lang="en-US" sz="1800" kern="1200" dirty="0"/>
            <a:t>, CC</a:t>
          </a:r>
          <a:r>
            <a:rPr lang="ko-KR" sz="1800" kern="1200" dirty="0" err="1"/>
            <a:t>몹</a:t>
          </a:r>
          <a:r>
            <a:rPr lang="en-US" sz="1800" kern="1200" dirty="0"/>
            <a:t>, TP, </a:t>
          </a:r>
          <a:r>
            <a:rPr lang="ko-KR" sz="1800" kern="1200" dirty="0"/>
            <a:t>새로운 </a:t>
          </a:r>
          <a:r>
            <a:rPr lang="ko-KR" sz="1800" kern="1200" dirty="0" err="1"/>
            <a:t>보스몹</a:t>
          </a:r>
          <a:endParaRPr lang="en-US" sz="1800" kern="1200" dirty="0"/>
        </a:p>
      </dsp:txBody>
      <dsp:txXfrm>
        <a:off x="0" y="988600"/>
        <a:ext cx="3286125" cy="1971675"/>
      </dsp:txXfrm>
    </dsp:sp>
    <dsp:sp modelId="{82B05DE5-3469-48ED-BA30-FD52C5A238A2}">
      <dsp:nvSpPr>
        <dsp:cNvPr id="0" name=""/>
        <dsp:cNvSpPr/>
      </dsp:nvSpPr>
      <dsp:spPr>
        <a:xfrm>
          <a:off x="3614737" y="988600"/>
          <a:ext cx="3286125" cy="1971675"/>
        </a:xfrm>
        <a:prstGeom prst="rect">
          <a:avLst/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2500" kern="1200" dirty="0"/>
            <a:t>스킬 추가</a:t>
          </a:r>
          <a:endParaRPr lang="en-US" altLang="ko-KR" sz="2500" kern="1200" dirty="0"/>
        </a:p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800" kern="1200" dirty="0"/>
            <a:t>유저중심광역기</a:t>
          </a:r>
          <a:r>
            <a:rPr lang="en-US" sz="1800" kern="1200" dirty="0"/>
            <a:t>,</a:t>
          </a:r>
          <a:r>
            <a:rPr lang="ko-KR" sz="1800" kern="1200" dirty="0"/>
            <a:t> </a:t>
          </a:r>
          <a:r>
            <a:rPr lang="en-US" sz="1800" kern="1200" dirty="0"/>
            <a:t>TP,</a:t>
          </a:r>
          <a:r>
            <a:rPr lang="ko-KR" sz="1800" kern="1200" dirty="0"/>
            <a:t> 재생</a:t>
          </a:r>
          <a:r>
            <a:rPr lang="en-US" sz="1800" kern="1200" dirty="0"/>
            <a:t>, CC</a:t>
          </a:r>
          <a:r>
            <a:rPr lang="ko-KR" sz="1800" kern="1200" dirty="0"/>
            <a:t>기</a:t>
          </a:r>
          <a:r>
            <a:rPr lang="en-US" sz="1800" kern="1200" dirty="0"/>
            <a:t>, </a:t>
          </a:r>
          <a:r>
            <a:rPr lang="ko-KR" sz="1800" kern="1200" dirty="0" err="1"/>
            <a:t>도트딜</a:t>
          </a:r>
          <a:endParaRPr lang="en-US" sz="1800" kern="1200" dirty="0"/>
        </a:p>
      </dsp:txBody>
      <dsp:txXfrm>
        <a:off x="3614737" y="988600"/>
        <a:ext cx="3286125" cy="1971675"/>
      </dsp:txXfrm>
    </dsp:sp>
    <dsp:sp modelId="{EC26F05A-D9D6-400C-A84F-D96FD704D095}">
      <dsp:nvSpPr>
        <dsp:cNvPr id="0" name=""/>
        <dsp:cNvSpPr/>
      </dsp:nvSpPr>
      <dsp:spPr>
        <a:xfrm>
          <a:off x="7229475" y="988600"/>
          <a:ext cx="3286125" cy="1971675"/>
        </a:xfrm>
        <a:prstGeom prst="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2500" kern="1200" dirty="0"/>
            <a:t>유물 추가</a:t>
          </a:r>
          <a:endParaRPr lang="en-US" altLang="ko-KR" sz="2500" kern="1200" dirty="0"/>
        </a:p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800" kern="1200" dirty="0" err="1"/>
            <a:t>스킬강화</a:t>
          </a:r>
          <a:r>
            <a:rPr lang="en-US" sz="1800" kern="1200" dirty="0"/>
            <a:t>, </a:t>
          </a:r>
          <a:r>
            <a:rPr lang="ko-KR" sz="1800" kern="1200" dirty="0"/>
            <a:t>회피강화</a:t>
          </a:r>
          <a:r>
            <a:rPr lang="en-US" sz="1800" kern="1200" dirty="0"/>
            <a:t>, </a:t>
          </a:r>
          <a:r>
            <a:rPr lang="ko-KR" sz="1800" kern="1200" dirty="0" err="1"/>
            <a:t>원코</a:t>
          </a:r>
          <a:r>
            <a:rPr lang="en-US" sz="1800" kern="1200" dirty="0"/>
            <a:t>, </a:t>
          </a:r>
          <a:r>
            <a:rPr lang="ko-KR" sz="1800" kern="1200" dirty="0"/>
            <a:t>이속증가</a:t>
          </a:r>
          <a:r>
            <a:rPr lang="en-US" sz="1800" kern="1200" dirty="0"/>
            <a:t>, </a:t>
          </a:r>
          <a:r>
            <a:rPr lang="ko-KR" sz="1800" kern="1200" dirty="0" err="1"/>
            <a:t>공속증가</a:t>
          </a:r>
          <a:r>
            <a:rPr lang="en-US" sz="1800" kern="1200" dirty="0"/>
            <a:t>, </a:t>
          </a:r>
          <a:r>
            <a:rPr lang="ko-KR" sz="1800" kern="1200" dirty="0"/>
            <a:t>사거리증가</a:t>
          </a:r>
          <a:endParaRPr lang="en-US" sz="1800" kern="1200" dirty="0"/>
        </a:p>
      </dsp:txBody>
      <dsp:txXfrm>
        <a:off x="7229475" y="988600"/>
        <a:ext cx="3286125" cy="197167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C7044F-42FC-34C9-4929-4364C3EF91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56A4718-510A-782A-9B6E-C3576B7EC1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C514E0F-C492-2BA3-665F-C1E3565C0A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8A159-3127-4D75-AEE8-D5F0D31ECF6B}" type="datetimeFigureOut">
              <a:rPr lang="ko-KR" altLang="en-US" smtClean="0"/>
              <a:t>2023-07-21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8C532A9-CC3F-5651-B0A3-1309C4FA37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52BCE38-F7B9-FF9A-0AFF-6CA748E14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81A31-CABF-47DF-94AD-FF87D4C354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79782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6F2C21-D557-736F-D9C9-53840AE00C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FD07F4A-6C28-E43C-9125-D188C5EFFB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324865E-0FAB-3F60-D838-E5ADDBBECC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8A159-3127-4D75-AEE8-D5F0D31ECF6B}" type="datetimeFigureOut">
              <a:rPr lang="ko-KR" altLang="en-US" smtClean="0"/>
              <a:t>2023-07-21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D7B27E3-6E67-A2CC-6FDD-520659DC4D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691B0EE-AC50-1791-7AB0-3B77F2476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81A31-CABF-47DF-94AD-FF87D4C354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45428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59529B9-C5A6-128A-2514-A93C42F0651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600162E-C869-C054-15BD-2EC3F1C489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0BB7BE6-B101-29AF-E3DC-9D0BFD31EE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8A159-3127-4D75-AEE8-D5F0D31ECF6B}" type="datetimeFigureOut">
              <a:rPr lang="ko-KR" altLang="en-US" smtClean="0"/>
              <a:t>2023-07-21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1F57BC5-0899-1A7E-6007-3AD49EB748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4E20368-687A-C045-B278-57B4490D5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81A31-CABF-47DF-94AD-FF87D4C354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2640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EFBDB2-162C-7E63-1A35-7CAFDF936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82E9CFE-54AD-F519-5567-498CBB7764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7644802-6727-A04D-F192-44B8C5C24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8A159-3127-4D75-AEE8-D5F0D31ECF6B}" type="datetimeFigureOut">
              <a:rPr lang="ko-KR" altLang="en-US" smtClean="0"/>
              <a:t>2023-07-21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CE6B184-5FE7-5307-4ED7-8F42909C3D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414436A-91DA-E799-9BC9-2CE7FE5C80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81A31-CABF-47DF-94AD-FF87D4C354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70493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A77024-244D-72FF-6AD5-A60AF800F0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42D78CB-AC46-152E-4A0B-E32E87C696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8A7B969-FEA2-2EF2-DBD9-91962D9703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8A159-3127-4D75-AEE8-D5F0D31ECF6B}" type="datetimeFigureOut">
              <a:rPr lang="ko-KR" altLang="en-US" smtClean="0"/>
              <a:t>2023-07-21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0B9F96F-B2B6-9227-3E94-1C7EC0CF9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B2AE814-A6AA-51A5-F96F-7DF35E14E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81A31-CABF-47DF-94AD-FF87D4C354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44817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1A6864-0608-270E-AAE7-3CBD7A6C01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2EB77E2-EBEB-AA57-BB4C-781E0967FE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5D07571-86BF-90B4-E47C-C207171351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BE76EF2-52A6-0643-7B5E-27DE96CAE7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8A159-3127-4D75-AEE8-D5F0D31ECF6B}" type="datetimeFigureOut">
              <a:rPr lang="ko-KR" altLang="en-US" smtClean="0"/>
              <a:t>2023-07-21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E945252-BA4B-4EE6-B7D1-286C12B96C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1B25796-6D24-D381-4092-5A5AD020C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81A31-CABF-47DF-94AD-FF87D4C354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22225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03763D-22B1-73B1-A549-C181462052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C437C13-FABB-4A83-9171-338008A013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32E5839-4627-9AC1-4C2A-8FB2426E61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CF7BBCC-61D2-8503-20E7-943CD1A054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FE725FD-AF94-5660-1998-7D0B323975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BF79CB7-395D-1E7F-4D8B-C817E2CA23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8A159-3127-4D75-AEE8-D5F0D31ECF6B}" type="datetimeFigureOut">
              <a:rPr lang="ko-KR" altLang="en-US" smtClean="0"/>
              <a:t>2023-07-21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8F985F7-4D77-44F1-881A-B2BBCD8FBA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B29B7FC-5D14-E61E-DAFB-2F68C3B731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81A31-CABF-47DF-94AD-FF87D4C354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39163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79747D-5204-7DF6-433C-2B275B3E4F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B549273-7CC7-281E-2476-75EBBCEBA5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8A159-3127-4D75-AEE8-D5F0D31ECF6B}" type="datetimeFigureOut">
              <a:rPr lang="ko-KR" altLang="en-US" smtClean="0"/>
              <a:t>2023-07-21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B159EC5-71A0-10F9-5FB3-96AE6A6580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090C597-9839-C734-54C5-A04AA6D08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81A31-CABF-47DF-94AD-FF87D4C354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5657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9F17D57-0741-0948-E5F3-BE1AF129BB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8A159-3127-4D75-AEE8-D5F0D31ECF6B}" type="datetimeFigureOut">
              <a:rPr lang="ko-KR" altLang="en-US" smtClean="0"/>
              <a:t>2023-07-21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E2211F6-33B0-0B2A-C604-04C3693CC4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08281D4-0640-18DB-0E56-86ADED9DBD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81A31-CABF-47DF-94AD-FF87D4C354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42197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FBF32C-9AAA-C3AF-991C-9E8A3F66A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86C9BFE-2D88-07DD-D7AD-8FF731CDED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934CD9B-D4F1-8838-8F4E-5B20D15E95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B7B18CE-750F-14AC-CCDC-CA23263256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8A159-3127-4D75-AEE8-D5F0D31ECF6B}" type="datetimeFigureOut">
              <a:rPr lang="ko-KR" altLang="en-US" smtClean="0"/>
              <a:t>2023-07-21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C3924F6-E06E-2DE2-AA98-D914C6DDB9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22F2122-B84A-6AF7-B880-9A5F2F0AFC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81A31-CABF-47DF-94AD-FF87D4C354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11013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FDD30A-50E6-081F-8877-870B4B7F83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3EDA281-DC08-9E6D-EDA6-4EBF0D001DE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FB38353-4E07-4228-6180-AC1D26D8F1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284BEB0-C83A-7E57-F223-8697510A6F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8A159-3127-4D75-AEE8-D5F0D31ECF6B}" type="datetimeFigureOut">
              <a:rPr lang="ko-KR" altLang="en-US" smtClean="0"/>
              <a:t>2023-07-21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3A7B5A0-B909-6D9F-CCF0-42ADDCD303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F512EDA-7A01-8040-AEA3-1F37963C77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81A31-CABF-47DF-94AD-FF87D4C354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90749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9C68689-D286-347E-86ED-E39AB9446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C53D834-9A19-E6AD-4045-4C3771CB47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8D1EC0C-48DF-9914-7EE5-8AC3578F757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98A159-3127-4D75-AEE8-D5F0D31ECF6B}" type="datetimeFigureOut">
              <a:rPr lang="ko-KR" altLang="en-US" smtClean="0"/>
              <a:t>2023-07-21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1CDD7BA-1D98-D3B9-B6D3-2B3940C1C0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5694E81-20AF-0502-DDE7-8D72A499E3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681A31-CABF-47DF-94AD-FF87D4C354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2993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FD48BC7-DC40-47DE-87EE-9F4B6ECB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E502BBC7-2C76-46F3-BC24-5985BC13D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139700" sx="102000" sy="102000" algn="ctr" rotWithShape="0">
              <a:schemeClr val="bg1">
                <a:lumMod val="85000"/>
                <a:alpha val="3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C7F28D52-2A5F-4D23-81AE-7CB8B591C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664" y="0"/>
            <a:ext cx="9948672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F63D2A7-9BA1-87CA-B0BE-E5BDC29263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3" y="1999615"/>
            <a:ext cx="9144000" cy="2764028"/>
          </a:xfrm>
        </p:spPr>
        <p:txBody>
          <a:bodyPr anchor="ctr">
            <a:normAutofit/>
          </a:bodyPr>
          <a:lstStyle/>
          <a:p>
            <a:r>
              <a:rPr lang="en-US" altLang="ko-KR" sz="7200"/>
              <a:t>M.A.S</a:t>
            </a:r>
            <a:endParaRPr lang="ko-KR" altLang="en-US" sz="7200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6E7EBF5-710A-D3D0-FE0F-9018A87456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66912" y="5645150"/>
            <a:ext cx="8258176" cy="631825"/>
          </a:xfrm>
        </p:spPr>
        <p:txBody>
          <a:bodyPr anchor="ctr">
            <a:normAutofit/>
          </a:bodyPr>
          <a:lstStyle/>
          <a:p>
            <a:r>
              <a:rPr lang="en-US" altLang="ko-KR" sz="2000"/>
              <a:t>Monsters    &amp;    Survivor</a:t>
            </a:r>
            <a:endParaRPr lang="ko-KR" altLang="en-US" sz="20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629484E-3792-4B3D-89AD-7C8A1ED0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0" y="5524786"/>
            <a:ext cx="4754880" cy="27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823246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301F447-EEF7-48F5-AF73-7566EE7F64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FD7344A-620B-46F3-872B-2286100203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34644"/>
            <a:ext cx="10509504" cy="10769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/>
            <a:r>
              <a:rPr lang="en-US" altLang="ko-KR" sz="4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0</a:t>
            </a:r>
            <a:r>
              <a:rPr lang="ko-KR" altLang="en-US" sz="4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일차 </a:t>
            </a:r>
            <a:r>
              <a:rPr lang="en-US" altLang="ko-KR" sz="4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- 2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7117410-A2A4-4085-9ADC-46744551DB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2772" y="0"/>
            <a:ext cx="10506456" cy="1913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9F74EB5-E547-4FB4-95F5-BCC788F3C4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1512994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DB3F95F-21C3-84DD-6288-933D4D71E7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31295"/>
            <a:ext cx="5177094" cy="4347554"/>
          </a:xfrm>
        </p:spPr>
        <p:txBody>
          <a:bodyPr/>
          <a:lstStyle/>
          <a:p>
            <a:pPr marL="226314" indent="-226314" defTabSz="905256">
              <a:spcBef>
                <a:spcPts val="990"/>
              </a:spcBef>
            </a:pPr>
            <a:r>
              <a:rPr lang="ko-KR" altLang="en-US" sz="2772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조금 더 빠른 이속</a:t>
            </a:r>
            <a:endParaRPr lang="en-US" altLang="ko-KR" sz="2772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226314" indent="-226314" defTabSz="905256">
              <a:spcBef>
                <a:spcPts val="990"/>
              </a:spcBef>
            </a:pPr>
            <a:r>
              <a:rPr lang="ko-KR" altLang="en-US" sz="2772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두배 이상 많은 체력</a:t>
            </a:r>
            <a:endParaRPr lang="ko-KR" altLang="en-US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7695DC2F-A797-71D4-6C48-78F1DC7846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67562" y="1831295"/>
            <a:ext cx="5177094" cy="4347554"/>
          </a:xfrm>
        </p:spPr>
        <p:txBody>
          <a:bodyPr/>
          <a:lstStyle/>
          <a:p>
            <a:pPr marL="226314" indent="-226314" defTabSz="905256">
              <a:spcBef>
                <a:spcPts val="990"/>
              </a:spcBef>
            </a:pPr>
            <a:r>
              <a:rPr lang="ko-KR" altLang="en-US" sz="2772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더 많은 체력</a:t>
            </a:r>
            <a:endParaRPr lang="en-US" altLang="ko-KR" sz="2772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226314" indent="-226314" defTabSz="905256">
              <a:spcBef>
                <a:spcPts val="990"/>
              </a:spcBef>
            </a:pPr>
            <a:r>
              <a:rPr lang="ko-KR" altLang="en-US" sz="2772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훨씬 빠른 이속</a:t>
            </a:r>
            <a:endParaRPr lang="ko-KR" altLang="en-US"/>
          </a:p>
        </p:txBody>
      </p:sp>
      <p:pic>
        <p:nvPicPr>
          <p:cNvPr id="8" name="그림 7" descr="하늘, 신발류, 스크린샷, 의류이(가) 표시된 사진&#10;&#10;자동 생성된 설명">
            <a:extLst>
              <a:ext uri="{FF2B5EF4-FFF2-40B4-BE49-F238E27FC236}">
                <a16:creationId xmlns:a16="http://schemas.microsoft.com/office/drawing/2014/main" id="{DC0460F0-0116-31E0-C3A2-585270250E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106566"/>
            <a:ext cx="3928842" cy="2939017"/>
          </a:xfrm>
          <a:prstGeom prst="rect">
            <a:avLst/>
          </a:prstGeom>
        </p:spPr>
      </p:pic>
      <p:pic>
        <p:nvPicPr>
          <p:cNvPr id="10" name="그림 9" descr="하늘, 야외, 스크린샷, 사람이(가) 표시된 사진&#10;&#10;자동 생성된 설명">
            <a:extLst>
              <a:ext uri="{FF2B5EF4-FFF2-40B4-BE49-F238E27FC236}">
                <a16:creationId xmlns:a16="http://schemas.microsoft.com/office/drawing/2014/main" id="{C5F02321-48F3-1E00-428B-3F7C739124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1949" y="3106566"/>
            <a:ext cx="4672707" cy="2939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3451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7301F447-EEF7-48F5-AF73-7566EE7F64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FD7344A-620B-46F3-872B-2286100203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34644"/>
            <a:ext cx="10509504" cy="10769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/>
            <a:r>
              <a:rPr lang="en-US" altLang="ko-KR" sz="4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1</a:t>
            </a:r>
            <a:r>
              <a:rPr lang="ko-KR" altLang="en-US" sz="4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일차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7117410-A2A4-4085-9ADC-46744551DB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2772" y="0"/>
            <a:ext cx="10506456" cy="1913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9F74EB5-E547-4FB4-95F5-BCC788F3C4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1512994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DB3F95F-21C3-84DD-6288-933D4D71E7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82134" y="1737360"/>
            <a:ext cx="5035246" cy="4228435"/>
          </a:xfrm>
        </p:spPr>
        <p:txBody>
          <a:bodyPr/>
          <a:lstStyle/>
          <a:p>
            <a:pPr marL="221742" indent="-221742" defTabSz="886968">
              <a:spcBef>
                <a:spcPts val="970"/>
              </a:spcBef>
            </a:pPr>
            <a:r>
              <a:rPr lang="ko-KR" altLang="en-US" sz="2716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일정 시간마다 점프해서 접근</a:t>
            </a:r>
            <a:endParaRPr lang="en-US" altLang="ko-KR" sz="2716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221742" indent="-221742" defTabSz="886968">
              <a:spcBef>
                <a:spcPts val="970"/>
              </a:spcBef>
            </a:pPr>
            <a:r>
              <a:rPr lang="ko-KR" altLang="en-US" sz="2716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큰 체구와 긴 </a:t>
            </a:r>
            <a:r>
              <a:rPr lang="ko-KR" altLang="en-US" sz="2716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선딜로</a:t>
            </a:r>
            <a:r>
              <a:rPr lang="ko-KR" altLang="en-US" sz="2716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대처가능</a:t>
            </a:r>
            <a:endParaRPr lang="ko-KR" altLang="en-US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7695DC2F-A797-71D4-6C48-78F1DC7846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65476" y="1737360"/>
            <a:ext cx="5035246" cy="4228435"/>
          </a:xfrm>
        </p:spPr>
        <p:txBody>
          <a:bodyPr/>
          <a:lstStyle/>
          <a:p>
            <a:pPr marL="221742" indent="-221742" defTabSz="886968">
              <a:spcBef>
                <a:spcPts val="970"/>
              </a:spcBef>
            </a:pPr>
            <a:r>
              <a:rPr lang="ko-KR" altLang="en-US" sz="2716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일정 시간마다 돌진하여 접근</a:t>
            </a:r>
            <a:endParaRPr lang="en-US" altLang="ko-KR" sz="2716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221742" indent="-221742" defTabSz="886968">
              <a:spcBef>
                <a:spcPts val="970"/>
              </a:spcBef>
            </a:pPr>
            <a:r>
              <a:rPr lang="ko-KR" altLang="en-US" sz="2716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작고 빨라 </a:t>
            </a:r>
            <a:r>
              <a:rPr lang="ko-KR" altLang="en-US" sz="2716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사플과</a:t>
            </a:r>
            <a:r>
              <a:rPr lang="ko-KR" altLang="en-US" sz="2716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회피로 대응</a:t>
            </a:r>
            <a:endParaRPr lang="ko-KR" altLang="en-US"/>
          </a:p>
        </p:txBody>
      </p:sp>
      <p:pic>
        <p:nvPicPr>
          <p:cNvPr id="6" name="그림 5" descr="픽셀, 스크린샷, 마인크라프트이(가) 표시된 사진&#10;&#10;자동 생성된 설명">
            <a:extLst>
              <a:ext uri="{FF2B5EF4-FFF2-40B4-BE49-F238E27FC236}">
                <a16:creationId xmlns:a16="http://schemas.microsoft.com/office/drawing/2014/main" id="{8C7A677E-7EE2-40D7-2C8E-D91F35222A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8106" y="3192131"/>
            <a:ext cx="4243303" cy="3080653"/>
          </a:xfrm>
          <a:prstGeom prst="rect">
            <a:avLst/>
          </a:prstGeom>
        </p:spPr>
      </p:pic>
      <p:pic>
        <p:nvPicPr>
          <p:cNvPr id="8" name="그림 7" descr="야외, 하늘, 스크린샷, 열기구이(가) 표시된 사진&#10;&#10;자동 생성된 설명">
            <a:extLst>
              <a:ext uri="{FF2B5EF4-FFF2-40B4-BE49-F238E27FC236}">
                <a16:creationId xmlns:a16="http://schemas.microsoft.com/office/drawing/2014/main" id="{AA407BD1-1B01-3C48-1528-3C36A1B055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0240" y="3237155"/>
            <a:ext cx="3322892" cy="2990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1376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7301F447-EEF7-48F5-AF73-7566EE7F64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FD7344A-620B-46F3-872B-2286100203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34644"/>
            <a:ext cx="10509504" cy="10769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/>
            <a:r>
              <a:rPr lang="en-US" altLang="ko-KR" sz="4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2</a:t>
            </a:r>
            <a:r>
              <a:rPr lang="ko-KR" altLang="en-US" sz="4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일차 이상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7117410-A2A4-4085-9ADC-46744551DB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2772" y="0"/>
            <a:ext cx="10506456" cy="1913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9F74EB5-E547-4FB4-95F5-BCC788F3C4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1512994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DB3F95F-21C3-84DD-6288-933D4D71E7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82134" y="1737360"/>
            <a:ext cx="5035246" cy="4228435"/>
          </a:xfrm>
        </p:spPr>
        <p:txBody>
          <a:bodyPr/>
          <a:lstStyle/>
          <a:p>
            <a:pPr marL="221742" indent="-221742" defTabSz="886968">
              <a:spcBef>
                <a:spcPts val="970"/>
              </a:spcBef>
            </a:pPr>
            <a:r>
              <a:rPr lang="ko-KR" altLang="en-US" sz="2716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유저보다 빠른 이속으로 접근</a:t>
            </a:r>
            <a:endParaRPr lang="en-US" altLang="ko-KR" sz="2716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221742" indent="-221742" defTabSz="886968">
              <a:spcBef>
                <a:spcPts val="970"/>
              </a:spcBef>
            </a:pPr>
            <a:r>
              <a:rPr lang="ko-KR" altLang="en-US" sz="2716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처치시</a:t>
            </a:r>
            <a:r>
              <a:rPr lang="ko-KR" altLang="en-US" sz="2716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잠시 뒤 자폭</a:t>
            </a:r>
            <a:endParaRPr lang="ko-KR" altLang="en-US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7695DC2F-A797-71D4-6C48-78F1DC7846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65476" y="1737360"/>
            <a:ext cx="5035246" cy="4228435"/>
          </a:xfrm>
        </p:spPr>
        <p:txBody>
          <a:bodyPr/>
          <a:lstStyle/>
          <a:p>
            <a:pPr marL="221742" indent="-221742" defTabSz="886968">
              <a:spcBef>
                <a:spcPts val="970"/>
              </a:spcBef>
            </a:pPr>
            <a:r>
              <a:rPr lang="ko-KR" altLang="en-US" sz="2716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느리지만 아주 많은 체력</a:t>
            </a:r>
            <a:endParaRPr lang="en-US" altLang="ko-KR" sz="2716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221742" indent="-221742" defTabSz="886968">
              <a:spcBef>
                <a:spcPts val="970"/>
              </a:spcBef>
            </a:pPr>
            <a:r>
              <a:rPr lang="ko-KR" altLang="en-US" sz="2716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처치시</a:t>
            </a:r>
            <a:r>
              <a:rPr lang="ko-KR" altLang="en-US" sz="2716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훨씬 더 큰 폭발</a:t>
            </a:r>
            <a:endParaRPr lang="ko-KR" altLang="en-US"/>
          </a:p>
        </p:txBody>
      </p:sp>
      <p:pic>
        <p:nvPicPr>
          <p:cNvPr id="6" name="그림 5" descr="만화 영화, 하늘, 스크린샷이(가) 표시된 사진&#10;&#10;자동 생성된 설명">
            <a:extLst>
              <a:ext uri="{FF2B5EF4-FFF2-40B4-BE49-F238E27FC236}">
                <a16:creationId xmlns:a16="http://schemas.microsoft.com/office/drawing/2014/main" id="{0A3EE74C-604C-769A-99AD-F265E020D7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3683" y="3093734"/>
            <a:ext cx="3332148" cy="3179050"/>
          </a:xfrm>
          <a:prstGeom prst="rect">
            <a:avLst/>
          </a:prstGeom>
        </p:spPr>
      </p:pic>
      <p:pic>
        <p:nvPicPr>
          <p:cNvPr id="8" name="그림 7" descr="하늘, 야외, 잔디, 포유류이(가) 표시된 사진&#10;&#10;자동 생성된 설명">
            <a:extLst>
              <a:ext uri="{FF2B5EF4-FFF2-40B4-BE49-F238E27FC236}">
                <a16:creationId xmlns:a16="http://schemas.microsoft.com/office/drawing/2014/main" id="{0A746FE5-62A4-987F-71A1-D81D68A788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8754" y="3093734"/>
            <a:ext cx="4546478" cy="3179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7903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D57430-3A73-69B1-3D45-7DC1A9F2F7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013" y="3752849"/>
            <a:ext cx="3290887" cy="2452687"/>
          </a:xfrm>
        </p:spPr>
        <p:txBody>
          <a:bodyPr anchor="ctr">
            <a:normAutofit/>
          </a:bodyPr>
          <a:lstStyle/>
          <a:p>
            <a:r>
              <a:rPr lang="en-US" altLang="ko-KR" sz="3600" dirty="0"/>
              <a:t>3</a:t>
            </a:r>
            <a:r>
              <a:rPr lang="ko-KR" altLang="en-US" sz="3600" dirty="0"/>
              <a:t>일차 밤</a:t>
            </a:r>
            <a:br>
              <a:rPr lang="en-US" altLang="ko-KR" sz="3600" dirty="0"/>
            </a:br>
            <a:r>
              <a:rPr lang="ko-KR" altLang="en-US" sz="3600" dirty="0" err="1"/>
              <a:t>보스몹</a:t>
            </a:r>
            <a:endParaRPr lang="ko-KR" altLang="en-US" sz="3600" dirty="0"/>
          </a:p>
        </p:txBody>
      </p:sp>
      <p:pic>
        <p:nvPicPr>
          <p:cNvPr id="5" name="그림 4" descr="파충류, 포유류, 하늘, 공룡이(가) 표시된 사진&#10;&#10;자동 생성된 설명">
            <a:extLst>
              <a:ext uri="{FF2B5EF4-FFF2-40B4-BE49-F238E27FC236}">
                <a16:creationId xmlns:a16="http://schemas.microsoft.com/office/drawing/2014/main" id="{ECB11216-E761-1B4D-A401-1CEBD5B068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42" b="34709"/>
          <a:stretch/>
        </p:blipFill>
        <p:spPr>
          <a:xfrm>
            <a:off x="20" y="10"/>
            <a:ext cx="12191980" cy="3710603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42AC891-879A-4B12-5D2A-B0D621E48F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3982" y="3752850"/>
            <a:ext cx="7485413" cy="2452687"/>
          </a:xfrm>
        </p:spPr>
        <p:txBody>
          <a:bodyPr anchor="ctr">
            <a:normAutofit/>
          </a:bodyPr>
          <a:lstStyle/>
          <a:p>
            <a:r>
              <a:rPr lang="ko-KR" altLang="en-US" sz="1800"/>
              <a:t>냉기 마법을 다룬다는 컨셉의 드래곤</a:t>
            </a:r>
            <a:endParaRPr lang="en-US" altLang="ko-KR" sz="1800"/>
          </a:p>
          <a:p>
            <a:r>
              <a:rPr lang="ko-KR" altLang="en-US" sz="1800"/>
              <a:t>일반 공격에 데미지를 별로 받지 않음</a:t>
            </a:r>
            <a:endParaRPr lang="en-US" altLang="ko-KR" sz="1800"/>
          </a:p>
          <a:p>
            <a:r>
              <a:rPr lang="ko-KR" altLang="en-US" sz="1800"/>
              <a:t>화염에 약해서 유저의 스킬이나 밤자폭몹의 화염 폭발로 공략</a:t>
            </a:r>
            <a:endParaRPr lang="en-US" altLang="ko-KR" sz="1800"/>
          </a:p>
          <a:p>
            <a:r>
              <a:rPr lang="ko-KR" altLang="en-US" sz="1800"/>
              <a:t>거리가 멀어지면 빠른 속도로 돌진해 오기에 외면하면 안됨</a:t>
            </a:r>
          </a:p>
        </p:txBody>
      </p:sp>
    </p:spTree>
    <p:extLst>
      <p:ext uri="{BB962C8B-B14F-4D97-AF65-F5344CB8AC3E}">
        <p14:creationId xmlns:p14="http://schemas.microsoft.com/office/powerpoint/2010/main" val="8027759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EDA811-AD8B-660A-3897-D6990FDF4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013" y="3752849"/>
            <a:ext cx="3290887" cy="2452687"/>
          </a:xfrm>
        </p:spPr>
        <p:txBody>
          <a:bodyPr anchor="ctr">
            <a:normAutofit/>
          </a:bodyPr>
          <a:lstStyle/>
          <a:p>
            <a:r>
              <a:rPr lang="ko-KR" altLang="en-US" sz="3600" dirty="0"/>
              <a:t>생존 보상</a:t>
            </a:r>
            <a:br>
              <a:rPr lang="en-US" altLang="ko-KR" sz="3600" dirty="0"/>
            </a:br>
            <a:r>
              <a:rPr lang="ko-KR" altLang="en-US" sz="3600" dirty="0" err="1"/>
              <a:t>보너스몹</a:t>
            </a:r>
            <a:endParaRPr lang="ko-KR" altLang="en-US" sz="3600" dirty="0"/>
          </a:p>
        </p:txBody>
      </p:sp>
      <p:pic>
        <p:nvPicPr>
          <p:cNvPr id="5" name="그림 4" descr="하늘, 야외, 잔디, 노랑이(가) 표시된 사진&#10;&#10;자동 생성된 설명">
            <a:extLst>
              <a:ext uri="{FF2B5EF4-FFF2-40B4-BE49-F238E27FC236}">
                <a16:creationId xmlns:a16="http://schemas.microsoft.com/office/drawing/2014/main" id="{00014257-1534-903E-0C17-BB695FA3FCC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088" b="32768"/>
          <a:stretch/>
        </p:blipFill>
        <p:spPr>
          <a:xfrm>
            <a:off x="20" y="10"/>
            <a:ext cx="12191980" cy="3710603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4B61FC1-F5FC-B830-9EBE-EA5C6BE612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3982" y="3752850"/>
            <a:ext cx="7485413" cy="2452687"/>
          </a:xfrm>
        </p:spPr>
        <p:txBody>
          <a:bodyPr anchor="ctr">
            <a:normAutofit/>
          </a:bodyPr>
          <a:lstStyle/>
          <a:p>
            <a:r>
              <a:rPr lang="ko-KR" altLang="en-US" sz="1800"/>
              <a:t>유저가 무사히 하루를 넘길 경우 소환됨</a:t>
            </a:r>
            <a:endParaRPr lang="en-US" altLang="ko-KR" sz="1800"/>
          </a:p>
          <a:p>
            <a:r>
              <a:rPr lang="ko-KR" altLang="en-US" sz="1800"/>
              <a:t>크기가 매우 작아 발견하기 어려우며 다가가면 도망감</a:t>
            </a:r>
            <a:endParaRPr lang="en-US" altLang="ko-KR" sz="1800"/>
          </a:p>
          <a:p>
            <a:r>
              <a:rPr lang="ko-KR" altLang="en-US" sz="1800"/>
              <a:t>어떤 공격이건 </a:t>
            </a:r>
            <a:r>
              <a:rPr lang="en-US" altLang="ko-KR" sz="1800"/>
              <a:t>3</a:t>
            </a:r>
            <a:r>
              <a:rPr lang="ko-KR" altLang="en-US" sz="1800"/>
              <a:t>번 명중 시켜야 함</a:t>
            </a:r>
            <a:endParaRPr lang="en-US" altLang="ko-KR" sz="1800"/>
          </a:p>
          <a:p>
            <a:r>
              <a:rPr lang="ko-KR" altLang="en-US" sz="1800"/>
              <a:t>처치시 무작위 보상 </a:t>
            </a:r>
            <a:r>
              <a:rPr lang="en-US" altLang="ko-KR" sz="1800"/>
              <a:t>3</a:t>
            </a:r>
            <a:r>
              <a:rPr lang="ko-KR" altLang="en-US" sz="1800"/>
              <a:t>중 택</a:t>
            </a:r>
            <a:r>
              <a:rPr lang="en-US" altLang="ko-KR" sz="1800"/>
              <a:t>1</a:t>
            </a:r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34726309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B0F639-F534-7C5E-B176-9C06BE1631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013" y="3752849"/>
            <a:ext cx="3290887" cy="2452687"/>
          </a:xfrm>
        </p:spPr>
        <p:txBody>
          <a:bodyPr anchor="ctr">
            <a:normAutofit/>
          </a:bodyPr>
          <a:lstStyle/>
          <a:p>
            <a:r>
              <a:rPr lang="ko-KR" altLang="en-US" sz="3600" dirty="0" err="1"/>
              <a:t>패널티</a:t>
            </a:r>
            <a:br>
              <a:rPr lang="en-US" altLang="ko-KR" sz="3600" dirty="0"/>
            </a:br>
            <a:r>
              <a:rPr lang="ko-KR" altLang="en-US" sz="3600" dirty="0" err="1"/>
              <a:t>처형자몹</a:t>
            </a:r>
            <a:endParaRPr lang="ko-KR" altLang="en-US" sz="3600" dirty="0"/>
          </a:p>
        </p:txBody>
      </p:sp>
      <p:pic>
        <p:nvPicPr>
          <p:cNvPr id="5" name="그림 4" descr="하늘, 애니메이션, 스크린샷, 만화 영화이(가) 표시된 사진&#10;&#10;자동 생성된 설명">
            <a:extLst>
              <a:ext uri="{FF2B5EF4-FFF2-40B4-BE49-F238E27FC236}">
                <a16:creationId xmlns:a16="http://schemas.microsoft.com/office/drawing/2014/main" id="{4876581A-E112-30AC-4DC1-6F6E4BAB32F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560" b="28724"/>
          <a:stretch/>
        </p:blipFill>
        <p:spPr>
          <a:xfrm>
            <a:off x="20" y="10"/>
            <a:ext cx="12191980" cy="3710603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ED95CCF-CD0E-807A-483E-F341BDFA87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3982" y="3752850"/>
            <a:ext cx="7485413" cy="2452687"/>
          </a:xfrm>
        </p:spPr>
        <p:txBody>
          <a:bodyPr anchor="ctr">
            <a:normAutofit/>
          </a:bodyPr>
          <a:lstStyle/>
          <a:p>
            <a:r>
              <a:rPr lang="ko-KR" altLang="en-US" sz="1800" dirty="0"/>
              <a:t>유저가 제때 처치를 못해 </a:t>
            </a:r>
            <a:r>
              <a:rPr lang="ko-KR" altLang="en-US" sz="1800" dirty="0" err="1"/>
              <a:t>몹이</a:t>
            </a:r>
            <a:r>
              <a:rPr lang="ko-KR" altLang="en-US" sz="1800" dirty="0"/>
              <a:t> 너무 많아지면 소환됨</a:t>
            </a:r>
            <a:endParaRPr lang="en-US" altLang="ko-KR" sz="1800" dirty="0"/>
          </a:p>
          <a:p>
            <a:r>
              <a:rPr lang="ko-KR" altLang="en-US" sz="1800" dirty="0"/>
              <a:t>유저와 비슷한 이속과 대용량의 체력으로 위협함</a:t>
            </a:r>
            <a:endParaRPr lang="en-US" altLang="ko-KR" sz="1800" dirty="0"/>
          </a:p>
          <a:p>
            <a:r>
              <a:rPr lang="ko-KR" altLang="en-US" sz="1800" dirty="0"/>
              <a:t>이 </a:t>
            </a:r>
            <a:r>
              <a:rPr lang="ko-KR" altLang="en-US" sz="1800" dirty="0" err="1"/>
              <a:t>몹은</a:t>
            </a:r>
            <a:r>
              <a:rPr lang="ko-KR" altLang="en-US" sz="1800" dirty="0"/>
              <a:t> 유저에게 두배의 피해를 입힘</a:t>
            </a:r>
            <a:endParaRPr lang="en-US" altLang="ko-KR" sz="1800" dirty="0"/>
          </a:p>
          <a:p>
            <a:r>
              <a:rPr lang="ko-KR" altLang="en-US" sz="1800" dirty="0"/>
              <a:t>유저가 도망만 다닐 경우의 </a:t>
            </a:r>
            <a:r>
              <a:rPr lang="ko-KR" altLang="en-US" sz="1800" dirty="0" err="1"/>
              <a:t>패널티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4160560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DFDF34-D44F-D114-E2E8-7011A936E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전체 플레이 영상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E43036A-8AFF-41DD-A705-F14A5C5EE3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0</a:t>
            </a:r>
            <a:r>
              <a:rPr lang="ko-KR" altLang="en-US" dirty="0"/>
              <a:t>일차 낮 전투</a:t>
            </a:r>
            <a:endParaRPr lang="en-US" altLang="ko-KR" dirty="0"/>
          </a:p>
          <a:p>
            <a:r>
              <a:rPr lang="en-US" altLang="ko-KR" dirty="0"/>
              <a:t>1</a:t>
            </a:r>
            <a:r>
              <a:rPr lang="ko-KR" altLang="en-US" dirty="0"/>
              <a:t>일차 밤 </a:t>
            </a:r>
            <a:r>
              <a:rPr lang="ko-KR" altLang="en-US" dirty="0" err="1"/>
              <a:t>돌진몹</a:t>
            </a:r>
            <a:r>
              <a:rPr lang="ko-KR" altLang="en-US" dirty="0"/>
              <a:t> 돌진</a:t>
            </a:r>
            <a:endParaRPr lang="en-US" altLang="ko-KR" dirty="0"/>
          </a:p>
          <a:p>
            <a:r>
              <a:rPr lang="ko-KR" altLang="en-US" dirty="0" err="1"/>
              <a:t>렙업후</a:t>
            </a:r>
            <a:r>
              <a:rPr lang="ko-KR" altLang="en-US" dirty="0"/>
              <a:t> 보상선택</a:t>
            </a:r>
            <a:endParaRPr lang="en-US" altLang="ko-KR" dirty="0"/>
          </a:p>
          <a:p>
            <a:r>
              <a:rPr lang="ko-KR" altLang="en-US" dirty="0"/>
              <a:t>보너스 보상선택</a:t>
            </a:r>
            <a:endParaRPr lang="en-US" altLang="ko-KR" dirty="0"/>
          </a:p>
          <a:p>
            <a:r>
              <a:rPr lang="ko-KR" altLang="en-US" dirty="0"/>
              <a:t>스킬</a:t>
            </a:r>
            <a:endParaRPr lang="en-US" altLang="ko-KR" dirty="0"/>
          </a:p>
          <a:p>
            <a:r>
              <a:rPr lang="ko-KR" altLang="en-US" dirty="0"/>
              <a:t>처형자가 추적</a:t>
            </a:r>
            <a:endParaRPr lang="en-US" altLang="ko-KR" dirty="0"/>
          </a:p>
          <a:p>
            <a:r>
              <a:rPr lang="ko-KR" altLang="en-US" dirty="0" err="1"/>
              <a:t>보스전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11217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8" name="Rectangle 67">
            <a:extLst>
              <a:ext uri="{FF2B5EF4-FFF2-40B4-BE49-F238E27FC236}">
                <a16:creationId xmlns:a16="http://schemas.microsoft.com/office/drawing/2014/main" id="{35DB3719-6FDC-4E5D-891D-FF40B7300F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CF3E228-5EA3-5997-E7C9-A7BA1A9FFD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5400"/>
              <a:t>차후 계획</a:t>
            </a:r>
          </a:p>
        </p:txBody>
      </p:sp>
      <p:sp>
        <p:nvSpPr>
          <p:cNvPr id="70" name="sketch line">
            <a:extLst>
              <a:ext uri="{FF2B5EF4-FFF2-40B4-BE49-F238E27FC236}">
                <a16:creationId xmlns:a16="http://schemas.microsoft.com/office/drawing/2014/main" id="{E0CBAC23-2E3F-4A90-BA59-F8299F6A5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1865313"/>
            <a:ext cx="10424160" cy="18288"/>
          </a:xfrm>
          <a:custGeom>
            <a:avLst/>
            <a:gdLst>
              <a:gd name="connsiteX0" fmla="*/ 0 w 10424160"/>
              <a:gd name="connsiteY0" fmla="*/ 0 h 18288"/>
              <a:gd name="connsiteX1" fmla="*/ 903427 w 10424160"/>
              <a:gd name="connsiteY1" fmla="*/ 0 h 18288"/>
              <a:gd name="connsiteX2" fmla="*/ 1389888 w 10424160"/>
              <a:gd name="connsiteY2" fmla="*/ 0 h 18288"/>
              <a:gd name="connsiteX3" fmla="*/ 2189074 w 10424160"/>
              <a:gd name="connsiteY3" fmla="*/ 0 h 18288"/>
              <a:gd name="connsiteX4" fmla="*/ 2675534 w 10424160"/>
              <a:gd name="connsiteY4" fmla="*/ 0 h 18288"/>
              <a:gd name="connsiteX5" fmla="*/ 3370478 w 10424160"/>
              <a:gd name="connsiteY5" fmla="*/ 0 h 18288"/>
              <a:gd name="connsiteX6" fmla="*/ 4169664 w 10424160"/>
              <a:gd name="connsiteY6" fmla="*/ 0 h 18288"/>
              <a:gd name="connsiteX7" fmla="*/ 4551883 w 10424160"/>
              <a:gd name="connsiteY7" fmla="*/ 0 h 18288"/>
              <a:gd name="connsiteX8" fmla="*/ 4934102 w 10424160"/>
              <a:gd name="connsiteY8" fmla="*/ 0 h 18288"/>
              <a:gd name="connsiteX9" fmla="*/ 5837530 w 10424160"/>
              <a:gd name="connsiteY9" fmla="*/ 0 h 18288"/>
              <a:gd name="connsiteX10" fmla="*/ 6532474 w 10424160"/>
              <a:gd name="connsiteY10" fmla="*/ 0 h 18288"/>
              <a:gd name="connsiteX11" fmla="*/ 6914693 w 10424160"/>
              <a:gd name="connsiteY11" fmla="*/ 0 h 18288"/>
              <a:gd name="connsiteX12" fmla="*/ 7609637 w 10424160"/>
              <a:gd name="connsiteY12" fmla="*/ 0 h 18288"/>
              <a:gd name="connsiteX13" fmla="*/ 8513064 w 10424160"/>
              <a:gd name="connsiteY13" fmla="*/ 0 h 18288"/>
              <a:gd name="connsiteX14" fmla="*/ 9103766 w 10424160"/>
              <a:gd name="connsiteY14" fmla="*/ 0 h 18288"/>
              <a:gd name="connsiteX15" fmla="*/ 9694469 w 10424160"/>
              <a:gd name="connsiteY15" fmla="*/ 0 h 18288"/>
              <a:gd name="connsiteX16" fmla="*/ 10424160 w 10424160"/>
              <a:gd name="connsiteY16" fmla="*/ 0 h 18288"/>
              <a:gd name="connsiteX17" fmla="*/ 10424160 w 10424160"/>
              <a:gd name="connsiteY17" fmla="*/ 18288 h 18288"/>
              <a:gd name="connsiteX18" fmla="*/ 9729216 w 10424160"/>
              <a:gd name="connsiteY18" fmla="*/ 18288 h 18288"/>
              <a:gd name="connsiteX19" fmla="*/ 8930030 w 10424160"/>
              <a:gd name="connsiteY19" fmla="*/ 18288 h 18288"/>
              <a:gd name="connsiteX20" fmla="*/ 8130845 w 10424160"/>
              <a:gd name="connsiteY20" fmla="*/ 18288 h 18288"/>
              <a:gd name="connsiteX21" fmla="*/ 7644384 w 10424160"/>
              <a:gd name="connsiteY21" fmla="*/ 18288 h 18288"/>
              <a:gd name="connsiteX22" fmla="*/ 6740957 w 10424160"/>
              <a:gd name="connsiteY22" fmla="*/ 18288 h 18288"/>
              <a:gd name="connsiteX23" fmla="*/ 6046013 w 10424160"/>
              <a:gd name="connsiteY23" fmla="*/ 18288 h 18288"/>
              <a:gd name="connsiteX24" fmla="*/ 5663794 w 10424160"/>
              <a:gd name="connsiteY24" fmla="*/ 18288 h 18288"/>
              <a:gd name="connsiteX25" fmla="*/ 4968850 w 10424160"/>
              <a:gd name="connsiteY25" fmla="*/ 18288 h 18288"/>
              <a:gd name="connsiteX26" fmla="*/ 4378147 w 10424160"/>
              <a:gd name="connsiteY26" fmla="*/ 18288 h 18288"/>
              <a:gd name="connsiteX27" fmla="*/ 3787445 w 10424160"/>
              <a:gd name="connsiteY27" fmla="*/ 18288 h 18288"/>
              <a:gd name="connsiteX28" fmla="*/ 3196742 w 10424160"/>
              <a:gd name="connsiteY28" fmla="*/ 18288 h 18288"/>
              <a:gd name="connsiteX29" fmla="*/ 2606040 w 10424160"/>
              <a:gd name="connsiteY29" fmla="*/ 18288 h 18288"/>
              <a:gd name="connsiteX30" fmla="*/ 1806854 w 10424160"/>
              <a:gd name="connsiteY30" fmla="*/ 18288 h 18288"/>
              <a:gd name="connsiteX31" fmla="*/ 1111910 w 10424160"/>
              <a:gd name="connsiteY31" fmla="*/ 18288 h 18288"/>
              <a:gd name="connsiteX32" fmla="*/ 729691 w 10424160"/>
              <a:gd name="connsiteY32" fmla="*/ 18288 h 18288"/>
              <a:gd name="connsiteX33" fmla="*/ 0 w 10424160"/>
              <a:gd name="connsiteY33" fmla="*/ 18288 h 18288"/>
              <a:gd name="connsiteX34" fmla="*/ 0 w 10424160"/>
              <a:gd name="connsiteY34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4160" h="18288" fill="none" extrusionOk="0">
                <a:moveTo>
                  <a:pt x="0" y="0"/>
                </a:moveTo>
                <a:cubicBezTo>
                  <a:pt x="251416" y="-3874"/>
                  <a:pt x="479411" y="-20508"/>
                  <a:pt x="903427" y="0"/>
                </a:cubicBezTo>
                <a:cubicBezTo>
                  <a:pt x="1327443" y="20508"/>
                  <a:pt x="1177990" y="-7387"/>
                  <a:pt x="1389888" y="0"/>
                </a:cubicBezTo>
                <a:cubicBezTo>
                  <a:pt x="1601786" y="7387"/>
                  <a:pt x="1928602" y="-6697"/>
                  <a:pt x="2189074" y="0"/>
                </a:cubicBezTo>
                <a:cubicBezTo>
                  <a:pt x="2449546" y="6697"/>
                  <a:pt x="2440085" y="-21144"/>
                  <a:pt x="2675534" y="0"/>
                </a:cubicBezTo>
                <a:cubicBezTo>
                  <a:pt x="2910983" y="21144"/>
                  <a:pt x="3026158" y="-11124"/>
                  <a:pt x="3370478" y="0"/>
                </a:cubicBezTo>
                <a:cubicBezTo>
                  <a:pt x="3714798" y="11124"/>
                  <a:pt x="3864539" y="-10660"/>
                  <a:pt x="4169664" y="0"/>
                </a:cubicBezTo>
                <a:cubicBezTo>
                  <a:pt x="4474789" y="10660"/>
                  <a:pt x="4471218" y="16488"/>
                  <a:pt x="4551883" y="0"/>
                </a:cubicBezTo>
                <a:cubicBezTo>
                  <a:pt x="4632548" y="-16488"/>
                  <a:pt x="4786830" y="7986"/>
                  <a:pt x="4934102" y="0"/>
                </a:cubicBezTo>
                <a:cubicBezTo>
                  <a:pt x="5081374" y="-7986"/>
                  <a:pt x="5575881" y="-33003"/>
                  <a:pt x="5837530" y="0"/>
                </a:cubicBezTo>
                <a:cubicBezTo>
                  <a:pt x="6099179" y="33003"/>
                  <a:pt x="6305895" y="14170"/>
                  <a:pt x="6532474" y="0"/>
                </a:cubicBezTo>
                <a:cubicBezTo>
                  <a:pt x="6759053" y="-14170"/>
                  <a:pt x="6726707" y="16121"/>
                  <a:pt x="6914693" y="0"/>
                </a:cubicBezTo>
                <a:cubicBezTo>
                  <a:pt x="7102679" y="-16121"/>
                  <a:pt x="7397857" y="32594"/>
                  <a:pt x="7609637" y="0"/>
                </a:cubicBezTo>
                <a:cubicBezTo>
                  <a:pt x="7821417" y="-32594"/>
                  <a:pt x="8141235" y="-3745"/>
                  <a:pt x="8513064" y="0"/>
                </a:cubicBezTo>
                <a:cubicBezTo>
                  <a:pt x="8884893" y="3745"/>
                  <a:pt x="8877548" y="3359"/>
                  <a:pt x="9103766" y="0"/>
                </a:cubicBezTo>
                <a:cubicBezTo>
                  <a:pt x="9329984" y="-3359"/>
                  <a:pt x="9545570" y="-17843"/>
                  <a:pt x="9694469" y="0"/>
                </a:cubicBezTo>
                <a:cubicBezTo>
                  <a:pt x="9843368" y="17843"/>
                  <a:pt x="10162477" y="-1217"/>
                  <a:pt x="10424160" y="0"/>
                </a:cubicBezTo>
                <a:cubicBezTo>
                  <a:pt x="10424498" y="7640"/>
                  <a:pt x="10423710" y="11289"/>
                  <a:pt x="10424160" y="18288"/>
                </a:cubicBezTo>
                <a:cubicBezTo>
                  <a:pt x="10184680" y="20716"/>
                  <a:pt x="10034768" y="-9357"/>
                  <a:pt x="9729216" y="18288"/>
                </a:cubicBezTo>
                <a:cubicBezTo>
                  <a:pt x="9423664" y="45933"/>
                  <a:pt x="9309220" y="36372"/>
                  <a:pt x="8930030" y="18288"/>
                </a:cubicBezTo>
                <a:cubicBezTo>
                  <a:pt x="8550840" y="204"/>
                  <a:pt x="8513376" y="34707"/>
                  <a:pt x="8130845" y="18288"/>
                </a:cubicBezTo>
                <a:cubicBezTo>
                  <a:pt x="7748315" y="1869"/>
                  <a:pt x="7864674" y="19659"/>
                  <a:pt x="7644384" y="18288"/>
                </a:cubicBezTo>
                <a:cubicBezTo>
                  <a:pt x="7424094" y="16917"/>
                  <a:pt x="6947001" y="55680"/>
                  <a:pt x="6740957" y="18288"/>
                </a:cubicBezTo>
                <a:cubicBezTo>
                  <a:pt x="6534913" y="-19104"/>
                  <a:pt x="6313809" y="33391"/>
                  <a:pt x="6046013" y="18288"/>
                </a:cubicBezTo>
                <a:cubicBezTo>
                  <a:pt x="5778217" y="3185"/>
                  <a:pt x="5786775" y="1439"/>
                  <a:pt x="5663794" y="18288"/>
                </a:cubicBezTo>
                <a:cubicBezTo>
                  <a:pt x="5540813" y="35137"/>
                  <a:pt x="5204724" y="25434"/>
                  <a:pt x="4968850" y="18288"/>
                </a:cubicBezTo>
                <a:cubicBezTo>
                  <a:pt x="4732976" y="11142"/>
                  <a:pt x="4559928" y="34568"/>
                  <a:pt x="4378147" y="18288"/>
                </a:cubicBezTo>
                <a:cubicBezTo>
                  <a:pt x="4196366" y="2008"/>
                  <a:pt x="3992200" y="35409"/>
                  <a:pt x="3787445" y="18288"/>
                </a:cubicBezTo>
                <a:cubicBezTo>
                  <a:pt x="3582690" y="1167"/>
                  <a:pt x="3488876" y="-7583"/>
                  <a:pt x="3196742" y="18288"/>
                </a:cubicBezTo>
                <a:cubicBezTo>
                  <a:pt x="2904608" y="44159"/>
                  <a:pt x="2729828" y="45906"/>
                  <a:pt x="2606040" y="18288"/>
                </a:cubicBezTo>
                <a:cubicBezTo>
                  <a:pt x="2482252" y="-9330"/>
                  <a:pt x="2000672" y="-5498"/>
                  <a:pt x="1806854" y="18288"/>
                </a:cubicBezTo>
                <a:cubicBezTo>
                  <a:pt x="1613036" y="42074"/>
                  <a:pt x="1310933" y="-4240"/>
                  <a:pt x="1111910" y="18288"/>
                </a:cubicBezTo>
                <a:cubicBezTo>
                  <a:pt x="912887" y="40816"/>
                  <a:pt x="891560" y="1701"/>
                  <a:pt x="729691" y="18288"/>
                </a:cubicBezTo>
                <a:cubicBezTo>
                  <a:pt x="567822" y="34875"/>
                  <a:pt x="203025" y="34462"/>
                  <a:pt x="0" y="18288"/>
                </a:cubicBezTo>
                <a:cubicBezTo>
                  <a:pt x="-82" y="11708"/>
                  <a:pt x="-178" y="8956"/>
                  <a:pt x="0" y="0"/>
                </a:cubicBezTo>
                <a:close/>
              </a:path>
              <a:path w="10424160" h="18288" stroke="0" extrusionOk="0">
                <a:moveTo>
                  <a:pt x="0" y="0"/>
                </a:moveTo>
                <a:cubicBezTo>
                  <a:pt x="119910" y="17195"/>
                  <a:pt x="345032" y="1652"/>
                  <a:pt x="590702" y="0"/>
                </a:cubicBezTo>
                <a:cubicBezTo>
                  <a:pt x="836372" y="-1652"/>
                  <a:pt x="830717" y="-10944"/>
                  <a:pt x="972922" y="0"/>
                </a:cubicBezTo>
                <a:cubicBezTo>
                  <a:pt x="1115127" y="10944"/>
                  <a:pt x="1638708" y="17269"/>
                  <a:pt x="1876349" y="0"/>
                </a:cubicBezTo>
                <a:cubicBezTo>
                  <a:pt x="2113990" y="-17269"/>
                  <a:pt x="2263529" y="27642"/>
                  <a:pt x="2467051" y="0"/>
                </a:cubicBezTo>
                <a:cubicBezTo>
                  <a:pt x="2670573" y="-27642"/>
                  <a:pt x="2867743" y="-1552"/>
                  <a:pt x="3057754" y="0"/>
                </a:cubicBezTo>
                <a:cubicBezTo>
                  <a:pt x="3247765" y="1552"/>
                  <a:pt x="3729099" y="45169"/>
                  <a:pt x="3961181" y="0"/>
                </a:cubicBezTo>
                <a:cubicBezTo>
                  <a:pt x="4193263" y="-45169"/>
                  <a:pt x="4313735" y="4067"/>
                  <a:pt x="4447642" y="0"/>
                </a:cubicBezTo>
                <a:cubicBezTo>
                  <a:pt x="4581549" y="-4067"/>
                  <a:pt x="5123626" y="11867"/>
                  <a:pt x="5351069" y="0"/>
                </a:cubicBezTo>
                <a:cubicBezTo>
                  <a:pt x="5578512" y="-11867"/>
                  <a:pt x="6044105" y="-19983"/>
                  <a:pt x="6254496" y="0"/>
                </a:cubicBezTo>
                <a:cubicBezTo>
                  <a:pt x="6464887" y="19983"/>
                  <a:pt x="6664731" y="4232"/>
                  <a:pt x="6949440" y="0"/>
                </a:cubicBezTo>
                <a:cubicBezTo>
                  <a:pt x="7234149" y="-4232"/>
                  <a:pt x="7497205" y="28731"/>
                  <a:pt x="7852867" y="0"/>
                </a:cubicBezTo>
                <a:cubicBezTo>
                  <a:pt x="8208529" y="-28731"/>
                  <a:pt x="8287556" y="2616"/>
                  <a:pt x="8443570" y="0"/>
                </a:cubicBezTo>
                <a:cubicBezTo>
                  <a:pt x="8599584" y="-2616"/>
                  <a:pt x="8871283" y="-14113"/>
                  <a:pt x="9034272" y="0"/>
                </a:cubicBezTo>
                <a:cubicBezTo>
                  <a:pt x="9197261" y="14113"/>
                  <a:pt x="9604978" y="-35623"/>
                  <a:pt x="9833458" y="0"/>
                </a:cubicBezTo>
                <a:cubicBezTo>
                  <a:pt x="10061938" y="35623"/>
                  <a:pt x="10231944" y="-8194"/>
                  <a:pt x="10424160" y="0"/>
                </a:cubicBezTo>
                <a:cubicBezTo>
                  <a:pt x="10424285" y="4395"/>
                  <a:pt x="10424085" y="9776"/>
                  <a:pt x="10424160" y="18288"/>
                </a:cubicBezTo>
                <a:cubicBezTo>
                  <a:pt x="10058736" y="-5772"/>
                  <a:pt x="9942989" y="-18764"/>
                  <a:pt x="9624974" y="18288"/>
                </a:cubicBezTo>
                <a:cubicBezTo>
                  <a:pt x="9306959" y="55340"/>
                  <a:pt x="9229263" y="24995"/>
                  <a:pt x="8930030" y="18288"/>
                </a:cubicBezTo>
                <a:cubicBezTo>
                  <a:pt x="8630797" y="11581"/>
                  <a:pt x="8647263" y="10931"/>
                  <a:pt x="8547811" y="18288"/>
                </a:cubicBezTo>
                <a:cubicBezTo>
                  <a:pt x="8448359" y="25645"/>
                  <a:pt x="8173221" y="219"/>
                  <a:pt x="8061350" y="18288"/>
                </a:cubicBezTo>
                <a:cubicBezTo>
                  <a:pt x="7949479" y="36357"/>
                  <a:pt x="7437002" y="17516"/>
                  <a:pt x="7157923" y="18288"/>
                </a:cubicBezTo>
                <a:cubicBezTo>
                  <a:pt x="6878844" y="19060"/>
                  <a:pt x="6610241" y="8864"/>
                  <a:pt x="6462979" y="18288"/>
                </a:cubicBezTo>
                <a:cubicBezTo>
                  <a:pt x="6315717" y="27712"/>
                  <a:pt x="6124879" y="4989"/>
                  <a:pt x="5976518" y="18288"/>
                </a:cubicBezTo>
                <a:cubicBezTo>
                  <a:pt x="5828157" y="31587"/>
                  <a:pt x="5566880" y="7112"/>
                  <a:pt x="5281574" y="18288"/>
                </a:cubicBezTo>
                <a:cubicBezTo>
                  <a:pt x="4996268" y="29464"/>
                  <a:pt x="5085614" y="20493"/>
                  <a:pt x="4899355" y="18288"/>
                </a:cubicBezTo>
                <a:cubicBezTo>
                  <a:pt x="4713096" y="16083"/>
                  <a:pt x="4606138" y="34359"/>
                  <a:pt x="4517136" y="18288"/>
                </a:cubicBezTo>
                <a:cubicBezTo>
                  <a:pt x="4428134" y="2217"/>
                  <a:pt x="4125335" y="52414"/>
                  <a:pt x="3822192" y="18288"/>
                </a:cubicBezTo>
                <a:cubicBezTo>
                  <a:pt x="3519049" y="-15838"/>
                  <a:pt x="3453132" y="3859"/>
                  <a:pt x="3335731" y="18288"/>
                </a:cubicBezTo>
                <a:cubicBezTo>
                  <a:pt x="3218330" y="32717"/>
                  <a:pt x="2718749" y="-13936"/>
                  <a:pt x="2536546" y="18288"/>
                </a:cubicBezTo>
                <a:cubicBezTo>
                  <a:pt x="2354343" y="50512"/>
                  <a:pt x="2190669" y="3238"/>
                  <a:pt x="2050085" y="18288"/>
                </a:cubicBezTo>
                <a:cubicBezTo>
                  <a:pt x="1909501" y="33338"/>
                  <a:pt x="1520975" y="3062"/>
                  <a:pt x="1250899" y="18288"/>
                </a:cubicBezTo>
                <a:cubicBezTo>
                  <a:pt x="980823" y="33514"/>
                  <a:pt x="992936" y="28036"/>
                  <a:pt x="868680" y="18288"/>
                </a:cubicBezTo>
                <a:cubicBezTo>
                  <a:pt x="744424" y="8540"/>
                  <a:pt x="230364" y="33365"/>
                  <a:pt x="0" y="18288"/>
                </a:cubicBezTo>
                <a:cubicBezTo>
                  <a:pt x="-504" y="12101"/>
                  <a:pt x="-591" y="7719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내용 개체 틀 2">
            <a:extLst>
              <a:ext uri="{FF2B5EF4-FFF2-40B4-BE49-F238E27FC236}">
                <a16:creationId xmlns:a16="http://schemas.microsoft.com/office/drawing/2014/main" id="{E589A733-EC72-42D2-BB6D-3850514D8A5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96697154"/>
              </p:ext>
            </p:extLst>
          </p:nvPr>
        </p:nvGraphicFramePr>
        <p:xfrm>
          <a:off x="838200" y="2228087"/>
          <a:ext cx="10515600" cy="39488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130455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D58CA5-B022-AEBD-5E47-B1F21BFB14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8557" y="1138036"/>
            <a:ext cx="5444382" cy="1402470"/>
          </a:xfrm>
        </p:spPr>
        <p:txBody>
          <a:bodyPr anchor="t">
            <a:normAutofit/>
          </a:bodyPr>
          <a:lstStyle/>
          <a:p>
            <a:r>
              <a:rPr lang="ko-KR" altLang="en-US" sz="3200" dirty="0"/>
              <a:t>고려중인 계획</a:t>
            </a:r>
          </a:p>
        </p:txBody>
      </p:sp>
      <p:pic>
        <p:nvPicPr>
          <p:cNvPr id="5" name="Picture 4" descr="청사진 뭉치">
            <a:extLst>
              <a:ext uri="{FF2B5EF4-FFF2-40B4-BE49-F238E27FC236}">
                <a16:creationId xmlns:a16="http://schemas.microsoft.com/office/drawing/2014/main" id="{2217499F-FABB-FBE1-CCCE-A1DF4834FC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863" r="-1" b="-1"/>
          <a:stretch/>
        </p:blipFill>
        <p:spPr>
          <a:xfrm>
            <a:off x="-1" y="10"/>
            <a:ext cx="5151179" cy="685799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503BFE4-729B-D9D0-C17B-501E6AF112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971697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4B9CC5C-AAC1-D711-DB60-246236C04D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19750" y="2551176"/>
            <a:ext cx="6181725" cy="359120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/>
              <a:t>  상점 추가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sz="1800" dirty="0"/>
              <a:t>하루를 넘기거나 레벨업을 하는 등 특정 조건 충족 시 등장</a:t>
            </a:r>
            <a:endParaRPr lang="en-US" altLang="ko-KR" sz="1800" dirty="0"/>
          </a:p>
          <a:p>
            <a:pPr marL="0" indent="0">
              <a:buNone/>
            </a:pPr>
            <a:r>
              <a:rPr lang="ko-KR" altLang="en-US" sz="1800" dirty="0"/>
              <a:t>골드를 추가하거나 경험치</a:t>
            </a:r>
            <a:r>
              <a:rPr lang="en-US" altLang="ko-KR" sz="1800" dirty="0"/>
              <a:t>, </a:t>
            </a:r>
            <a:r>
              <a:rPr lang="ko-KR" altLang="en-US" sz="1800" dirty="0" err="1"/>
              <a:t>포션</a:t>
            </a:r>
            <a:r>
              <a:rPr lang="ko-KR" altLang="en-US" sz="1800" dirty="0"/>
              <a:t> 등을 소모해 아이템 구매</a:t>
            </a:r>
            <a:endParaRPr lang="en-US" altLang="ko-KR" sz="1800" dirty="0"/>
          </a:p>
          <a:p>
            <a:endParaRPr lang="en-US" altLang="ko-KR" sz="1900" dirty="0"/>
          </a:p>
          <a:p>
            <a:endParaRPr lang="en-US" altLang="ko-KR" sz="1900" dirty="0"/>
          </a:p>
          <a:p>
            <a:pPr marL="0" indent="0">
              <a:buNone/>
            </a:pPr>
            <a:r>
              <a:rPr lang="ko-KR" altLang="en-US" dirty="0"/>
              <a:t>  지형 추가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sz="1800" dirty="0"/>
              <a:t>지형이 변경되거나 상호작용이 가능한 구조물</a:t>
            </a:r>
            <a:endParaRPr lang="en-US" altLang="ko-KR" sz="1800" dirty="0"/>
          </a:p>
          <a:p>
            <a:pPr marL="0" indent="0">
              <a:buNone/>
            </a:pPr>
            <a:r>
              <a:rPr lang="ko-KR" altLang="en-US" sz="1800" dirty="0"/>
              <a:t>지형을 붕괴시키는 </a:t>
            </a:r>
            <a:r>
              <a:rPr lang="ko-KR" altLang="en-US" sz="1800" dirty="0" err="1"/>
              <a:t>몹</a:t>
            </a:r>
            <a:r>
              <a:rPr lang="en-US" altLang="ko-KR" sz="1800" dirty="0"/>
              <a:t>, </a:t>
            </a:r>
            <a:r>
              <a:rPr lang="ko-KR" altLang="en-US" sz="1800" dirty="0"/>
              <a:t>화약통</a:t>
            </a:r>
            <a:r>
              <a:rPr lang="en-US" altLang="ko-KR" sz="1800" dirty="0"/>
              <a:t>, </a:t>
            </a:r>
            <a:r>
              <a:rPr lang="ko-KR" altLang="en-US" sz="1800" dirty="0"/>
              <a:t>나무가 불탐</a:t>
            </a:r>
            <a:endParaRPr lang="en-US" altLang="ko-KR" sz="1800" dirty="0"/>
          </a:p>
        </p:txBody>
      </p:sp>
    </p:spTree>
    <p:extLst>
      <p:ext uri="{BB962C8B-B14F-4D97-AF65-F5344CB8AC3E}">
        <p14:creationId xmlns:p14="http://schemas.microsoft.com/office/powerpoint/2010/main" val="38492063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E442304-DDBD-4F7B-8017-36BCC863F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74DDAD0-D01F-2890-9F01-0B0754346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640823"/>
            <a:ext cx="3418659" cy="5583148"/>
          </a:xfrm>
        </p:spPr>
        <p:txBody>
          <a:bodyPr anchor="ctr">
            <a:normAutofit/>
          </a:bodyPr>
          <a:lstStyle/>
          <a:p>
            <a:r>
              <a:rPr lang="ko-KR" altLang="en-US" sz="5400"/>
              <a:t>특징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5E107275-3853-46FD-A241-DE4355A426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627450" y="3462719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내용 개체 틀 2">
            <a:extLst>
              <a:ext uri="{FF2B5EF4-FFF2-40B4-BE49-F238E27FC236}">
                <a16:creationId xmlns:a16="http://schemas.microsoft.com/office/drawing/2014/main" id="{EC53C96F-C1BB-4B24-4EB1-EC3AD6F8A37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28330382"/>
              </p:ext>
            </p:extLst>
          </p:nvPr>
        </p:nvGraphicFramePr>
        <p:xfrm>
          <a:off x="4648018" y="640822"/>
          <a:ext cx="6900512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105148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11">
            <a:extLst>
              <a:ext uri="{FF2B5EF4-FFF2-40B4-BE49-F238E27FC236}">
                <a16:creationId xmlns:a16="http://schemas.microsoft.com/office/drawing/2014/main" id="{99F1FFA9-D672-408C-9220-ADEEC6ABD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60A0964-0286-F80A-8F81-C9D8ED1B3A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3816095" cy="1938076"/>
          </a:xfrm>
        </p:spPr>
        <p:txBody>
          <a:bodyPr>
            <a:normAutofit/>
          </a:bodyPr>
          <a:lstStyle/>
          <a:p>
            <a:r>
              <a:rPr lang="ko-KR" altLang="en-US" dirty="0"/>
              <a:t> 영감</a:t>
            </a:r>
            <a:br>
              <a:rPr lang="en-US" altLang="ko-KR" dirty="0"/>
            </a:b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F069654-8708-0F05-AD57-76AE3CFB36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028825"/>
            <a:ext cx="3816096" cy="41481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3000" dirty="0"/>
              <a:t>마인크래프트</a:t>
            </a:r>
            <a:endParaRPr lang="en-US" altLang="ko-KR" sz="3000" dirty="0"/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r>
              <a:rPr lang="ko-KR" altLang="en-US" sz="3000" dirty="0"/>
              <a:t>뱀파이어 서바이벌</a:t>
            </a:r>
            <a:endParaRPr lang="en-US" altLang="ko-KR" sz="3000" dirty="0"/>
          </a:p>
          <a:p>
            <a:pPr marL="0" indent="0">
              <a:buNone/>
            </a:pPr>
            <a:endParaRPr lang="en-US" altLang="ko-KR" sz="2000" dirty="0"/>
          </a:p>
        </p:txBody>
      </p:sp>
      <p:pic>
        <p:nvPicPr>
          <p:cNvPr id="5" name="그림 4" descr="나무, 하늘, PC 게임, 스크린샷이(가) 표시된 사진&#10;&#10;자동 생성된 설명">
            <a:extLst>
              <a:ext uri="{FF2B5EF4-FFF2-40B4-BE49-F238E27FC236}">
                <a16:creationId xmlns:a16="http://schemas.microsoft.com/office/drawing/2014/main" id="{91F874E6-A0E8-9AFB-845E-EDFA2BF4D98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724" r="-1" b="15582"/>
          <a:stretch/>
        </p:blipFill>
        <p:spPr>
          <a:xfrm>
            <a:off x="4904316" y="-4"/>
            <a:ext cx="7287684" cy="3694372"/>
          </a:xfrm>
          <a:custGeom>
            <a:avLst/>
            <a:gdLst/>
            <a:ahLst/>
            <a:cxnLst/>
            <a:rect l="l" t="t" r="r" b="b"/>
            <a:pathLst>
              <a:path w="7287684" h="3694372">
                <a:moveTo>
                  <a:pt x="1047969" y="0"/>
                </a:moveTo>
                <a:lnTo>
                  <a:pt x="7287684" y="0"/>
                </a:lnTo>
                <a:lnTo>
                  <a:pt x="7287684" y="814388"/>
                </a:lnTo>
                <a:lnTo>
                  <a:pt x="7287684" y="3694372"/>
                </a:lnTo>
                <a:lnTo>
                  <a:pt x="471411" y="3694372"/>
                </a:lnTo>
                <a:lnTo>
                  <a:pt x="470992" y="3686621"/>
                </a:lnTo>
                <a:cubicBezTo>
                  <a:pt x="458999" y="3642419"/>
                  <a:pt x="427907" y="3602236"/>
                  <a:pt x="376383" y="3554015"/>
                </a:cubicBezTo>
                <a:cubicBezTo>
                  <a:pt x="315976" y="3500438"/>
                  <a:pt x="255568" y="3454003"/>
                  <a:pt x="170288" y="3407569"/>
                </a:cubicBezTo>
                <a:cubicBezTo>
                  <a:pt x="365723" y="3382565"/>
                  <a:pt x="163181" y="3296841"/>
                  <a:pt x="230695" y="3243263"/>
                </a:cubicBezTo>
                <a:cubicBezTo>
                  <a:pt x="369276" y="3221831"/>
                  <a:pt x="479431" y="3393282"/>
                  <a:pt x="667759" y="3343275"/>
                </a:cubicBezTo>
                <a:cubicBezTo>
                  <a:pt x="440344" y="3196828"/>
                  <a:pt x="184501" y="3150393"/>
                  <a:pt x="17493" y="2953940"/>
                </a:cubicBezTo>
                <a:cubicBezTo>
                  <a:pt x="56580" y="2911078"/>
                  <a:pt x="95667" y="2953940"/>
                  <a:pt x="127647" y="2936081"/>
                </a:cubicBezTo>
                <a:cubicBezTo>
                  <a:pt x="127647" y="2925365"/>
                  <a:pt x="500751" y="2993232"/>
                  <a:pt x="522071" y="2714625"/>
                </a:cubicBezTo>
                <a:cubicBezTo>
                  <a:pt x="529178" y="2714625"/>
                  <a:pt x="536285" y="2714625"/>
                  <a:pt x="543391" y="2703909"/>
                </a:cubicBezTo>
                <a:cubicBezTo>
                  <a:pt x="582478" y="2664619"/>
                  <a:pt x="546945" y="2571750"/>
                  <a:pt x="610905" y="2564606"/>
                </a:cubicBezTo>
                <a:cubicBezTo>
                  <a:pt x="681973" y="2557462"/>
                  <a:pt x="749487" y="2525315"/>
                  <a:pt x="824107" y="2543175"/>
                </a:cubicBezTo>
                <a:cubicBezTo>
                  <a:pt x="880961" y="2557462"/>
                  <a:pt x="941368" y="2575322"/>
                  <a:pt x="1001776" y="2575322"/>
                </a:cubicBezTo>
                <a:cubicBezTo>
                  <a:pt x="1065736" y="2575322"/>
                  <a:pt x="1154570" y="2696766"/>
                  <a:pt x="1193658" y="2536031"/>
                </a:cubicBezTo>
                <a:cubicBezTo>
                  <a:pt x="1193658" y="2528888"/>
                  <a:pt x="1303812" y="2546747"/>
                  <a:pt x="1364219" y="2553891"/>
                </a:cubicBezTo>
                <a:cubicBezTo>
                  <a:pt x="1413966" y="2561035"/>
                  <a:pt x="1474374" y="2593181"/>
                  <a:pt x="1509907" y="2528888"/>
                </a:cubicBezTo>
                <a:cubicBezTo>
                  <a:pt x="1527674" y="2489596"/>
                  <a:pt x="1442393" y="2418159"/>
                  <a:pt x="1367772" y="2411015"/>
                </a:cubicBezTo>
                <a:cubicBezTo>
                  <a:pt x="1300259" y="2403872"/>
                  <a:pt x="1232745" y="2396728"/>
                  <a:pt x="1168784" y="2411015"/>
                </a:cubicBezTo>
                <a:cubicBezTo>
                  <a:pt x="1090610" y="2428875"/>
                  <a:pt x="1047969" y="2400300"/>
                  <a:pt x="1026649" y="2336007"/>
                </a:cubicBezTo>
                <a:cubicBezTo>
                  <a:pt x="1001776" y="2268141"/>
                  <a:pt x="955582" y="2232422"/>
                  <a:pt x="891621" y="2200275"/>
                </a:cubicBezTo>
                <a:cubicBezTo>
                  <a:pt x="735273" y="2121694"/>
                  <a:pt x="586032" y="2028825"/>
                  <a:pt x="415470" y="1982390"/>
                </a:cubicBezTo>
                <a:cubicBezTo>
                  <a:pt x="383490" y="1975246"/>
                  <a:pt x="344403" y="1960959"/>
                  <a:pt x="330189" y="1900238"/>
                </a:cubicBezTo>
                <a:cubicBezTo>
                  <a:pt x="792127" y="1993106"/>
                  <a:pt x="1211424" y="2232422"/>
                  <a:pt x="1687576" y="2218135"/>
                </a:cubicBezTo>
                <a:cubicBezTo>
                  <a:pt x="1559654" y="2143125"/>
                  <a:pt x="1406860" y="2139554"/>
                  <a:pt x="1268278" y="2085975"/>
                </a:cubicBezTo>
                <a:cubicBezTo>
                  <a:pt x="1367772" y="2046685"/>
                  <a:pt x="1460160" y="2089547"/>
                  <a:pt x="1552548" y="2110978"/>
                </a:cubicBezTo>
                <a:cubicBezTo>
                  <a:pt x="1630722" y="2128837"/>
                  <a:pt x="1701789" y="2132410"/>
                  <a:pt x="1708896" y="2021681"/>
                </a:cubicBezTo>
                <a:cubicBezTo>
                  <a:pt x="1708896" y="2010965"/>
                  <a:pt x="1708896" y="2003821"/>
                  <a:pt x="1708896" y="1993106"/>
                </a:cubicBezTo>
                <a:cubicBezTo>
                  <a:pt x="1680469" y="1946672"/>
                  <a:pt x="1641382" y="1925240"/>
                  <a:pt x="1591635" y="1910953"/>
                </a:cubicBezTo>
                <a:cubicBezTo>
                  <a:pt x="1563208" y="1903809"/>
                  <a:pt x="1524121" y="1889522"/>
                  <a:pt x="1524121" y="1857375"/>
                </a:cubicBezTo>
                <a:cubicBezTo>
                  <a:pt x="1527674" y="1735931"/>
                  <a:pt x="1431733" y="1700212"/>
                  <a:pt x="1339346" y="1664493"/>
                </a:cubicBezTo>
                <a:cubicBezTo>
                  <a:pt x="1389093" y="1603772"/>
                  <a:pt x="1431733" y="1646635"/>
                  <a:pt x="1470820" y="1643062"/>
                </a:cubicBezTo>
                <a:cubicBezTo>
                  <a:pt x="1495694" y="1639491"/>
                  <a:pt x="1520567" y="1635919"/>
                  <a:pt x="1520567" y="1603772"/>
                </a:cubicBezTo>
                <a:cubicBezTo>
                  <a:pt x="1520567" y="1578769"/>
                  <a:pt x="1509907" y="1546622"/>
                  <a:pt x="1485034" y="1546622"/>
                </a:cubicBezTo>
                <a:cubicBezTo>
                  <a:pt x="1328686" y="1543050"/>
                  <a:pt x="1239851" y="1371600"/>
                  <a:pt x="1076396" y="1371600"/>
                </a:cubicBezTo>
                <a:cubicBezTo>
                  <a:pt x="976902" y="1371600"/>
                  <a:pt x="1126144" y="1275159"/>
                  <a:pt x="1044416" y="1235869"/>
                </a:cubicBezTo>
                <a:cubicBezTo>
                  <a:pt x="1026649" y="1225153"/>
                  <a:pt x="1094163" y="1210866"/>
                  <a:pt x="1122590" y="1214437"/>
                </a:cubicBezTo>
                <a:cubicBezTo>
                  <a:pt x="1151017" y="1218009"/>
                  <a:pt x="1175891" y="1243013"/>
                  <a:pt x="1211424" y="1225153"/>
                </a:cubicBezTo>
                <a:cubicBezTo>
                  <a:pt x="1229191" y="1160860"/>
                  <a:pt x="1182997" y="1135856"/>
                  <a:pt x="1140357" y="1117997"/>
                </a:cubicBezTo>
                <a:cubicBezTo>
                  <a:pt x="1047969" y="1075135"/>
                  <a:pt x="955582" y="1025129"/>
                  <a:pt x="852534" y="1010841"/>
                </a:cubicBezTo>
                <a:cubicBezTo>
                  <a:pt x="817001" y="1007269"/>
                  <a:pt x="795680" y="989409"/>
                  <a:pt x="799234" y="953690"/>
                </a:cubicBezTo>
                <a:cubicBezTo>
                  <a:pt x="806340" y="907256"/>
                  <a:pt x="841874" y="921544"/>
                  <a:pt x="870301" y="925115"/>
                </a:cubicBezTo>
                <a:cubicBezTo>
                  <a:pt x="888068" y="928688"/>
                  <a:pt x="905835" y="939403"/>
                  <a:pt x="923602" y="914400"/>
                </a:cubicBezTo>
                <a:cubicBezTo>
                  <a:pt x="611794" y="724198"/>
                  <a:pt x="409919" y="684684"/>
                  <a:pt x="132090" y="589415"/>
                </a:cubicBezTo>
                <a:lnTo>
                  <a:pt x="31922" y="552917"/>
                </a:lnTo>
                <a:lnTo>
                  <a:pt x="26859" y="541335"/>
                </a:lnTo>
                <a:cubicBezTo>
                  <a:pt x="20137" y="534929"/>
                  <a:pt x="8953" y="532232"/>
                  <a:pt x="0" y="527681"/>
                </a:cubicBezTo>
                <a:cubicBezTo>
                  <a:pt x="5969" y="516305"/>
                  <a:pt x="7617" y="502963"/>
                  <a:pt x="17905" y="493550"/>
                </a:cubicBezTo>
                <a:cubicBezTo>
                  <a:pt x="23947" y="488022"/>
                  <a:pt x="35344" y="487159"/>
                  <a:pt x="44763" y="486724"/>
                </a:cubicBezTo>
                <a:lnTo>
                  <a:pt x="165722" y="483650"/>
                </a:lnTo>
                <a:lnTo>
                  <a:pt x="193385" y="498723"/>
                </a:lnTo>
                <a:cubicBezTo>
                  <a:pt x="210263" y="511671"/>
                  <a:pt x="227142" y="525066"/>
                  <a:pt x="315976" y="535781"/>
                </a:cubicBezTo>
                <a:cubicBezTo>
                  <a:pt x="401257" y="546497"/>
                  <a:pt x="479431" y="582216"/>
                  <a:pt x="575372" y="525066"/>
                </a:cubicBezTo>
                <a:cubicBezTo>
                  <a:pt x="639332" y="485775"/>
                  <a:pt x="742380" y="528637"/>
                  <a:pt x="820554" y="560785"/>
                </a:cubicBezTo>
                <a:cubicBezTo>
                  <a:pt x="884515" y="589360"/>
                  <a:pt x="948475" y="596503"/>
                  <a:pt x="1033756" y="560785"/>
                </a:cubicBezTo>
                <a:cubicBezTo>
                  <a:pt x="955582" y="539354"/>
                  <a:pt x="895175" y="521494"/>
                  <a:pt x="834767" y="507206"/>
                </a:cubicBezTo>
                <a:cubicBezTo>
                  <a:pt x="785020" y="496491"/>
                  <a:pt x="756593" y="471488"/>
                  <a:pt x="760147" y="417909"/>
                </a:cubicBezTo>
                <a:cubicBezTo>
                  <a:pt x="760147" y="389334"/>
                  <a:pt x="749487" y="350044"/>
                  <a:pt x="785020" y="335757"/>
                </a:cubicBezTo>
                <a:cubicBezTo>
                  <a:pt x="813447" y="321469"/>
                  <a:pt x="852534" y="335757"/>
                  <a:pt x="866748" y="360759"/>
                </a:cubicBezTo>
                <a:cubicBezTo>
                  <a:pt x="884515" y="407194"/>
                  <a:pt x="902281" y="450056"/>
                  <a:pt x="962689" y="453629"/>
                </a:cubicBezTo>
                <a:cubicBezTo>
                  <a:pt x="1044416" y="460771"/>
                  <a:pt x="998222" y="432197"/>
                  <a:pt x="984009" y="396478"/>
                </a:cubicBezTo>
                <a:cubicBezTo>
                  <a:pt x="969795" y="357188"/>
                  <a:pt x="1012436" y="346472"/>
                  <a:pt x="1040863" y="353615"/>
                </a:cubicBezTo>
                <a:cubicBezTo>
                  <a:pt x="1147464" y="385763"/>
                  <a:pt x="1257618" y="328613"/>
                  <a:pt x="1367772" y="375047"/>
                </a:cubicBezTo>
                <a:cubicBezTo>
                  <a:pt x="1339346" y="260747"/>
                  <a:pt x="1278938" y="210741"/>
                  <a:pt x="1151017" y="192881"/>
                </a:cubicBezTo>
                <a:cubicBezTo>
                  <a:pt x="1104823" y="189310"/>
                  <a:pt x="1055076" y="196453"/>
                  <a:pt x="1012436" y="164306"/>
                </a:cubicBezTo>
                <a:cubicBezTo>
                  <a:pt x="987562" y="146447"/>
                  <a:pt x="962689" y="125016"/>
                  <a:pt x="980456" y="89297"/>
                </a:cubicBezTo>
                <a:cubicBezTo>
                  <a:pt x="991116" y="64294"/>
                  <a:pt x="1019542" y="64294"/>
                  <a:pt x="1044416" y="71437"/>
                </a:cubicBezTo>
                <a:cubicBezTo>
                  <a:pt x="1147464" y="110728"/>
                  <a:pt x="1257618" y="121444"/>
                  <a:pt x="1364219" y="135731"/>
                </a:cubicBezTo>
                <a:cubicBezTo>
                  <a:pt x="1381986" y="139303"/>
                  <a:pt x="1399753" y="146447"/>
                  <a:pt x="1417520" y="110728"/>
                </a:cubicBezTo>
                <a:cubicBezTo>
                  <a:pt x="1293152" y="78581"/>
                  <a:pt x="1172337" y="35719"/>
                  <a:pt x="1047969" y="0"/>
                </a:cubicBezTo>
                <a:close/>
              </a:path>
            </a:pathLst>
          </a:custGeom>
        </p:spPr>
      </p:pic>
      <p:pic>
        <p:nvPicPr>
          <p:cNvPr id="7" name="그림 6" descr="텍스트, 인간의 얼굴, 포스터, 그래픽 디자인이(가) 표시된 사진&#10;&#10;자동 생성된 설명">
            <a:extLst>
              <a:ext uri="{FF2B5EF4-FFF2-40B4-BE49-F238E27FC236}">
                <a16:creationId xmlns:a16="http://schemas.microsoft.com/office/drawing/2014/main" id="{588072BF-7778-79D5-683D-CA980D2027A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316"/>
          <a:stretch/>
        </p:blipFill>
        <p:spPr>
          <a:xfrm>
            <a:off x="4726728" y="3802961"/>
            <a:ext cx="7472381" cy="3055043"/>
          </a:xfrm>
          <a:custGeom>
            <a:avLst/>
            <a:gdLst/>
            <a:ahLst/>
            <a:cxnLst/>
            <a:rect l="l" t="t" r="r" b="b"/>
            <a:pathLst>
              <a:path w="7472381" h="3055043">
                <a:moveTo>
                  <a:pt x="638975" y="0"/>
                </a:moveTo>
                <a:lnTo>
                  <a:pt x="7472381" y="0"/>
                </a:lnTo>
                <a:lnTo>
                  <a:pt x="7472381" y="2579984"/>
                </a:lnTo>
                <a:lnTo>
                  <a:pt x="7472381" y="3055043"/>
                </a:lnTo>
                <a:lnTo>
                  <a:pt x="6992676" y="3055043"/>
                </a:lnTo>
                <a:lnTo>
                  <a:pt x="1946893" y="3055043"/>
                </a:lnTo>
                <a:cubicBezTo>
                  <a:pt x="1801205" y="2983605"/>
                  <a:pt x="1662624" y="2897880"/>
                  <a:pt x="1506276" y="2855018"/>
                </a:cubicBezTo>
                <a:cubicBezTo>
                  <a:pt x="1399675" y="2826443"/>
                  <a:pt x="1296627" y="2776437"/>
                  <a:pt x="1314394" y="2626417"/>
                </a:cubicBezTo>
                <a:cubicBezTo>
                  <a:pt x="1317947" y="2583555"/>
                  <a:pt x="1289520" y="2551409"/>
                  <a:pt x="1246880" y="2562124"/>
                </a:cubicBezTo>
                <a:cubicBezTo>
                  <a:pt x="1165153" y="2583555"/>
                  <a:pt x="1126065" y="2522833"/>
                  <a:pt x="1079872" y="2476399"/>
                </a:cubicBezTo>
                <a:cubicBezTo>
                  <a:pt x="998144" y="2394247"/>
                  <a:pt x="919970" y="2308520"/>
                  <a:pt x="788495" y="2294233"/>
                </a:cubicBezTo>
                <a:cubicBezTo>
                  <a:pt x="813369" y="2229939"/>
                  <a:pt x="856009" y="2237083"/>
                  <a:pt x="895097" y="2251371"/>
                </a:cubicBezTo>
                <a:cubicBezTo>
                  <a:pt x="998144" y="2287090"/>
                  <a:pt x="1101192" y="2326380"/>
                  <a:pt x="1204239" y="2362099"/>
                </a:cubicBezTo>
                <a:cubicBezTo>
                  <a:pt x="1271754" y="2383530"/>
                  <a:pt x="1339267" y="2415677"/>
                  <a:pt x="1428102" y="2390674"/>
                </a:cubicBezTo>
                <a:cubicBezTo>
                  <a:pt x="1349928" y="2262087"/>
                  <a:pt x="1218453" y="2237083"/>
                  <a:pt x="1111852" y="2197793"/>
                </a:cubicBezTo>
                <a:cubicBezTo>
                  <a:pt x="980377" y="2147787"/>
                  <a:pt x="902203" y="2054918"/>
                  <a:pt x="806262" y="1947762"/>
                </a:cubicBezTo>
                <a:cubicBezTo>
                  <a:pt x="902203" y="1919187"/>
                  <a:pt x="962610" y="1997768"/>
                  <a:pt x="1040785" y="1994196"/>
                </a:cubicBezTo>
                <a:cubicBezTo>
                  <a:pt x="1044338" y="1983480"/>
                  <a:pt x="1051445" y="1962049"/>
                  <a:pt x="1051445" y="1962049"/>
                </a:cubicBezTo>
                <a:cubicBezTo>
                  <a:pt x="923523" y="1904899"/>
                  <a:pt x="866670" y="1797743"/>
                  <a:pt x="845349" y="1665583"/>
                </a:cubicBezTo>
                <a:cubicBezTo>
                  <a:pt x="838243" y="1597718"/>
                  <a:pt x="792049" y="1576287"/>
                  <a:pt x="745855" y="1544140"/>
                </a:cubicBezTo>
                <a:cubicBezTo>
                  <a:pt x="589507" y="1433411"/>
                  <a:pt x="422499" y="1333399"/>
                  <a:pt x="291024" y="1183381"/>
                </a:cubicBezTo>
                <a:cubicBezTo>
                  <a:pt x="443819" y="1201239"/>
                  <a:pt x="564633" y="1301252"/>
                  <a:pt x="724535" y="1344115"/>
                </a:cubicBezTo>
                <a:cubicBezTo>
                  <a:pt x="596614" y="1179808"/>
                  <a:pt x="429605" y="1094083"/>
                  <a:pt x="276811" y="994071"/>
                </a:cubicBezTo>
                <a:cubicBezTo>
                  <a:pt x="205743" y="947637"/>
                  <a:pt x="141783" y="890486"/>
                  <a:pt x="60055" y="865484"/>
                </a:cubicBezTo>
                <a:cubicBezTo>
                  <a:pt x="31628" y="858340"/>
                  <a:pt x="-18119" y="840481"/>
                  <a:pt x="6755" y="790474"/>
                </a:cubicBezTo>
                <a:cubicBezTo>
                  <a:pt x="28075" y="747612"/>
                  <a:pt x="67162" y="761900"/>
                  <a:pt x="102696" y="772614"/>
                </a:cubicBezTo>
                <a:cubicBezTo>
                  <a:pt x="187976" y="801190"/>
                  <a:pt x="280364" y="801190"/>
                  <a:pt x="397625" y="801190"/>
                </a:cubicBezTo>
                <a:cubicBezTo>
                  <a:pt x="298131" y="665458"/>
                  <a:pt x="116909" y="708321"/>
                  <a:pt x="31628" y="565446"/>
                </a:cubicBezTo>
                <a:cubicBezTo>
                  <a:pt x="138229" y="540444"/>
                  <a:pt x="219957" y="590450"/>
                  <a:pt x="305237" y="601165"/>
                </a:cubicBezTo>
                <a:cubicBezTo>
                  <a:pt x="383412" y="611881"/>
                  <a:pt x="401178" y="586877"/>
                  <a:pt x="383412" y="508296"/>
                </a:cubicBezTo>
                <a:cubicBezTo>
                  <a:pt x="354985" y="386853"/>
                  <a:pt x="397625" y="326130"/>
                  <a:pt x="511333" y="358278"/>
                </a:cubicBezTo>
                <a:cubicBezTo>
                  <a:pt x="617934" y="390424"/>
                  <a:pt x="628594" y="343990"/>
                  <a:pt x="600167" y="276124"/>
                </a:cubicBezTo>
                <a:cubicBezTo>
                  <a:pt x="557527" y="176112"/>
                  <a:pt x="603720" y="97531"/>
                  <a:pt x="635701" y="118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4719080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8">
            <a:extLst>
              <a:ext uri="{FF2B5EF4-FFF2-40B4-BE49-F238E27FC236}">
                <a16:creationId xmlns:a16="http://schemas.microsoft.com/office/drawing/2014/main" id="{2E442304-DDBD-4F7B-8017-36BCC863F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5267CA8-31B9-1F64-4647-60DA04D1B6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640823"/>
            <a:ext cx="3418659" cy="5583148"/>
          </a:xfrm>
        </p:spPr>
        <p:txBody>
          <a:bodyPr anchor="ctr">
            <a:normAutofit/>
          </a:bodyPr>
          <a:lstStyle/>
          <a:p>
            <a:r>
              <a:rPr lang="ko-KR" altLang="en-US" sz="5400"/>
              <a:t>낮과 밤</a:t>
            </a:r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5E107275-3853-46FD-A241-DE4355A426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627450" y="3462719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5" name="내용 개체 틀 2">
            <a:extLst>
              <a:ext uri="{FF2B5EF4-FFF2-40B4-BE49-F238E27FC236}">
                <a16:creationId xmlns:a16="http://schemas.microsoft.com/office/drawing/2014/main" id="{B5636E10-6481-4319-5890-CF81271F4D0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01032181"/>
              </p:ext>
            </p:extLst>
          </p:nvPr>
        </p:nvGraphicFramePr>
        <p:xfrm>
          <a:off x="4648018" y="640822"/>
          <a:ext cx="6900512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371970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E442304-DDBD-4F7B-8017-36BCC863F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80CDC3B-F7C9-E5F8-54DE-2A1198069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640823"/>
            <a:ext cx="3418659" cy="5583148"/>
          </a:xfrm>
        </p:spPr>
        <p:txBody>
          <a:bodyPr anchor="ctr">
            <a:normAutofit/>
          </a:bodyPr>
          <a:lstStyle/>
          <a:p>
            <a:r>
              <a:rPr lang="ko-KR" altLang="en-US" sz="5400"/>
              <a:t>전투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5E107275-3853-46FD-A241-DE4355A426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627450" y="3462719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내용 개체 틀 2">
            <a:extLst>
              <a:ext uri="{FF2B5EF4-FFF2-40B4-BE49-F238E27FC236}">
                <a16:creationId xmlns:a16="http://schemas.microsoft.com/office/drawing/2014/main" id="{933BFECA-E66D-072B-1BCD-4A9898DFDC7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80557601"/>
              </p:ext>
            </p:extLst>
          </p:nvPr>
        </p:nvGraphicFramePr>
        <p:xfrm>
          <a:off x="4648018" y="640822"/>
          <a:ext cx="6900512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338919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8">
            <a:extLst>
              <a:ext uri="{FF2B5EF4-FFF2-40B4-BE49-F238E27FC236}">
                <a16:creationId xmlns:a16="http://schemas.microsoft.com/office/drawing/2014/main" id="{2E442304-DDBD-4F7B-8017-36BCC863F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881D629-E3B8-686B-C76C-CE3C9FB232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640823"/>
            <a:ext cx="3418659" cy="5583148"/>
          </a:xfrm>
        </p:spPr>
        <p:txBody>
          <a:bodyPr anchor="ctr">
            <a:normAutofit/>
          </a:bodyPr>
          <a:lstStyle/>
          <a:p>
            <a:r>
              <a:rPr lang="ko-KR" altLang="en-US" sz="5400"/>
              <a:t>강화</a:t>
            </a:r>
          </a:p>
        </p:txBody>
      </p:sp>
      <p:sp>
        <p:nvSpPr>
          <p:cNvPr id="33" name="sketch line">
            <a:extLst>
              <a:ext uri="{FF2B5EF4-FFF2-40B4-BE49-F238E27FC236}">
                <a16:creationId xmlns:a16="http://schemas.microsoft.com/office/drawing/2014/main" id="{5E107275-3853-46FD-A241-DE4355A426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627450" y="3462719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4" name="내용 개체 틀 2">
            <a:extLst>
              <a:ext uri="{FF2B5EF4-FFF2-40B4-BE49-F238E27FC236}">
                <a16:creationId xmlns:a16="http://schemas.microsoft.com/office/drawing/2014/main" id="{8B9D3523-03B4-6E50-8AC6-B4180A7255D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68135396"/>
              </p:ext>
            </p:extLst>
          </p:nvPr>
        </p:nvGraphicFramePr>
        <p:xfrm>
          <a:off x="4648018" y="640822"/>
          <a:ext cx="6900512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387471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0D342B-0AA3-03F0-9946-00D1A7F7AB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유저 조작 영상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6CE84D7-44E0-CC5D-13C8-E7359CB3A0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평타</a:t>
            </a:r>
            <a:endParaRPr lang="en-US" altLang="ko-KR" dirty="0"/>
          </a:p>
          <a:p>
            <a:r>
              <a:rPr lang="ko-KR" altLang="en-US" dirty="0" err="1"/>
              <a:t>대쉬</a:t>
            </a:r>
            <a:endParaRPr lang="en-US" altLang="ko-KR" dirty="0"/>
          </a:p>
          <a:p>
            <a:r>
              <a:rPr lang="ko-KR" altLang="en-US" dirty="0"/>
              <a:t>점프</a:t>
            </a:r>
            <a:endParaRPr lang="en-US" altLang="ko-KR" dirty="0"/>
          </a:p>
          <a:p>
            <a:r>
              <a:rPr lang="ko-KR" altLang="en-US" dirty="0" err="1"/>
              <a:t>포션</a:t>
            </a:r>
            <a:endParaRPr lang="en-US" altLang="ko-KR" dirty="0"/>
          </a:p>
          <a:p>
            <a:r>
              <a:rPr lang="ko-KR" altLang="en-US" dirty="0" err="1"/>
              <a:t>렙업</a:t>
            </a:r>
            <a:endParaRPr lang="en-US" altLang="ko-KR" dirty="0"/>
          </a:p>
          <a:p>
            <a:r>
              <a:rPr lang="ko-KR" altLang="en-US" dirty="0"/>
              <a:t>스킬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3112552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7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10D7CC7-75C7-EBE0-A71F-ED5E65A993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48640"/>
            <a:ext cx="3600860" cy="5431536"/>
          </a:xfrm>
        </p:spPr>
        <p:txBody>
          <a:bodyPr>
            <a:normAutofit/>
          </a:bodyPr>
          <a:lstStyle/>
          <a:p>
            <a:r>
              <a:rPr lang="ko-KR" altLang="en-US" sz="5400" dirty="0" err="1"/>
              <a:t>몹</a:t>
            </a:r>
            <a:r>
              <a:rPr lang="ko-KR" altLang="en-US" sz="5400" dirty="0"/>
              <a:t> </a:t>
            </a:r>
            <a:r>
              <a:rPr lang="en-US" altLang="ko-KR" sz="5400" dirty="0"/>
              <a:t>(MOB)</a:t>
            </a:r>
            <a:endParaRPr lang="ko-KR" altLang="en-US" sz="5400" dirty="0"/>
          </a:p>
        </p:txBody>
      </p:sp>
      <p:sp>
        <p:nvSpPr>
          <p:cNvPr id="18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onnsiteX0" fmla="*/ 0 w 4480560"/>
              <a:gd name="connsiteY0" fmla="*/ 0 h 18288"/>
              <a:gd name="connsiteX1" fmla="*/ 595274 w 4480560"/>
              <a:gd name="connsiteY1" fmla="*/ 0 h 18288"/>
              <a:gd name="connsiteX2" fmla="*/ 1100938 w 4480560"/>
              <a:gd name="connsiteY2" fmla="*/ 0 h 18288"/>
              <a:gd name="connsiteX3" fmla="*/ 1651406 w 4480560"/>
              <a:gd name="connsiteY3" fmla="*/ 0 h 18288"/>
              <a:gd name="connsiteX4" fmla="*/ 2336292 w 4480560"/>
              <a:gd name="connsiteY4" fmla="*/ 0 h 18288"/>
              <a:gd name="connsiteX5" fmla="*/ 2931566 w 4480560"/>
              <a:gd name="connsiteY5" fmla="*/ 0 h 18288"/>
              <a:gd name="connsiteX6" fmla="*/ 3482035 w 4480560"/>
              <a:gd name="connsiteY6" fmla="*/ 0 h 18288"/>
              <a:gd name="connsiteX7" fmla="*/ 4480560 w 4480560"/>
              <a:gd name="connsiteY7" fmla="*/ 0 h 18288"/>
              <a:gd name="connsiteX8" fmla="*/ 4480560 w 4480560"/>
              <a:gd name="connsiteY8" fmla="*/ 18288 h 18288"/>
              <a:gd name="connsiteX9" fmla="*/ 3840480 w 4480560"/>
              <a:gd name="connsiteY9" fmla="*/ 18288 h 18288"/>
              <a:gd name="connsiteX10" fmla="*/ 3290011 w 4480560"/>
              <a:gd name="connsiteY10" fmla="*/ 18288 h 18288"/>
              <a:gd name="connsiteX11" fmla="*/ 2560320 w 4480560"/>
              <a:gd name="connsiteY11" fmla="*/ 18288 h 18288"/>
              <a:gd name="connsiteX12" fmla="*/ 1965046 w 4480560"/>
              <a:gd name="connsiteY12" fmla="*/ 18288 h 18288"/>
              <a:gd name="connsiteX13" fmla="*/ 1459382 w 4480560"/>
              <a:gd name="connsiteY13" fmla="*/ 18288 h 18288"/>
              <a:gd name="connsiteX14" fmla="*/ 774497 w 4480560"/>
              <a:gd name="connsiteY14" fmla="*/ 18288 h 18288"/>
              <a:gd name="connsiteX15" fmla="*/ 0 w 4480560"/>
              <a:gd name="connsiteY15" fmla="*/ 18288 h 18288"/>
              <a:gd name="connsiteX16" fmla="*/ 0 w 448056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0AEF5C1-AAFE-14E7-C150-B997A69D17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6418" y="552091"/>
            <a:ext cx="6224335" cy="5431536"/>
          </a:xfrm>
        </p:spPr>
        <p:txBody>
          <a:bodyPr anchor="ctr">
            <a:normAutofit/>
          </a:bodyPr>
          <a:lstStyle/>
          <a:p>
            <a:r>
              <a:rPr lang="ko-KR" altLang="en-US" sz="2200" dirty="0"/>
              <a:t>모든 </a:t>
            </a:r>
            <a:r>
              <a:rPr lang="ko-KR" altLang="en-US" sz="2200" dirty="0" err="1"/>
              <a:t>몹은</a:t>
            </a:r>
            <a:r>
              <a:rPr lang="ko-KR" altLang="en-US" sz="2200" dirty="0"/>
              <a:t> 각각의 </a:t>
            </a:r>
            <a:r>
              <a:rPr lang="ko-KR" altLang="en-US" sz="2200" dirty="0" err="1"/>
              <a:t>스폰간격이</a:t>
            </a:r>
            <a:r>
              <a:rPr lang="ko-KR" altLang="en-US" sz="2200" dirty="0"/>
              <a:t> 존재함</a:t>
            </a:r>
            <a:endParaRPr lang="en-US" altLang="ko-KR" sz="2200" dirty="0"/>
          </a:p>
          <a:p>
            <a:r>
              <a:rPr lang="en-US" altLang="ko-KR" sz="2200" dirty="0"/>
              <a:t>N</a:t>
            </a:r>
            <a:r>
              <a:rPr lang="ko-KR" altLang="en-US" sz="2200" dirty="0"/>
              <a:t>초마다 유저의 주변 </a:t>
            </a:r>
            <a:r>
              <a:rPr lang="ko-KR" altLang="en-US" sz="2200" dirty="0" err="1"/>
              <a:t>랜덤한</a:t>
            </a:r>
            <a:r>
              <a:rPr lang="ko-KR" altLang="en-US" sz="2200" dirty="0"/>
              <a:t> 장소에 소환됨</a:t>
            </a:r>
            <a:endParaRPr lang="en-US" altLang="ko-KR" sz="2200" dirty="0"/>
          </a:p>
          <a:p>
            <a:endParaRPr lang="en-US" altLang="ko-KR" sz="2200" dirty="0"/>
          </a:p>
          <a:p>
            <a:r>
              <a:rPr lang="ko-KR" altLang="en-US" sz="2200" dirty="0" err="1"/>
              <a:t>몹마다</a:t>
            </a:r>
            <a:r>
              <a:rPr lang="ko-KR" altLang="en-US" sz="2200" dirty="0"/>
              <a:t> 고유 스킬을 보유</a:t>
            </a:r>
            <a:endParaRPr lang="en-US" altLang="ko-KR" sz="2200" dirty="0"/>
          </a:p>
          <a:p>
            <a:endParaRPr lang="en-US" altLang="ko-KR" sz="2200" dirty="0"/>
          </a:p>
          <a:p>
            <a:r>
              <a:rPr lang="ko-KR" altLang="en-US" sz="2200" dirty="0"/>
              <a:t>하루를 무사히 넘기면 </a:t>
            </a:r>
            <a:r>
              <a:rPr lang="ko-KR" altLang="en-US" sz="2200" dirty="0" err="1"/>
              <a:t>보너스몹</a:t>
            </a:r>
            <a:r>
              <a:rPr lang="en-US" altLang="ko-KR" sz="2200" dirty="0"/>
              <a:t>(</a:t>
            </a:r>
            <a:r>
              <a:rPr lang="ko-KR" altLang="en-US" sz="2200" dirty="0" err="1"/>
              <a:t>처치시</a:t>
            </a:r>
            <a:r>
              <a:rPr lang="ko-KR" altLang="en-US" sz="2200" dirty="0"/>
              <a:t> 유물</a:t>
            </a:r>
            <a:r>
              <a:rPr lang="en-US" altLang="ko-KR" sz="2200" dirty="0"/>
              <a:t>)</a:t>
            </a:r>
          </a:p>
          <a:p>
            <a:r>
              <a:rPr lang="ko-KR" altLang="en-US" sz="2200" dirty="0" err="1"/>
              <a:t>몹이</a:t>
            </a:r>
            <a:r>
              <a:rPr lang="ko-KR" altLang="en-US" sz="2200" dirty="0"/>
              <a:t> 너무 많으면 </a:t>
            </a:r>
            <a:r>
              <a:rPr lang="ko-KR" altLang="en-US" sz="2200" dirty="0" err="1"/>
              <a:t>특수몹</a:t>
            </a:r>
            <a:r>
              <a:rPr lang="en-US" altLang="ko-KR" sz="2200" dirty="0"/>
              <a:t>(</a:t>
            </a:r>
            <a:r>
              <a:rPr lang="ko-KR" altLang="en-US" sz="2200" dirty="0"/>
              <a:t>체력이 많고 빠름</a:t>
            </a:r>
            <a:r>
              <a:rPr lang="en-US" altLang="ko-KR" sz="2200" dirty="0"/>
              <a:t>)</a:t>
            </a:r>
          </a:p>
          <a:p>
            <a:endParaRPr lang="en-US" altLang="ko-KR" sz="2200" dirty="0"/>
          </a:p>
          <a:p>
            <a:r>
              <a:rPr lang="ko-KR" altLang="en-US" sz="2200" dirty="0" err="1"/>
              <a:t>보스몹이</a:t>
            </a:r>
            <a:r>
              <a:rPr lang="ko-KR" altLang="en-US" sz="2200" dirty="0"/>
              <a:t> 존재함</a:t>
            </a:r>
          </a:p>
        </p:txBody>
      </p:sp>
    </p:spTree>
    <p:extLst>
      <p:ext uri="{BB962C8B-B14F-4D97-AF65-F5344CB8AC3E}">
        <p14:creationId xmlns:p14="http://schemas.microsoft.com/office/powerpoint/2010/main" val="40148329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7301F447-EEF7-48F5-AF73-7566EE7F64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FD7344A-620B-46F3-872B-2286100203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34644"/>
            <a:ext cx="10509504" cy="10769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/>
            <a:r>
              <a:rPr lang="en-US" altLang="ko-KR" sz="4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0</a:t>
            </a:r>
            <a:r>
              <a:rPr lang="ko-KR" altLang="en-US" sz="4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일차 </a:t>
            </a:r>
            <a:r>
              <a:rPr lang="en-US" altLang="ko-KR" sz="4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- 1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7117410-A2A4-4085-9ADC-46744551DB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2772" y="0"/>
            <a:ext cx="10506456" cy="1913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9F74EB5-E547-4FB4-95F5-BCC788F3C4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1512994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DB3F95F-21C3-84DD-6288-933D4D71E7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82134" y="1737360"/>
            <a:ext cx="5035246" cy="4228435"/>
          </a:xfrm>
        </p:spPr>
        <p:txBody>
          <a:bodyPr/>
          <a:lstStyle/>
          <a:p>
            <a:pPr marL="221742" indent="-221742" defTabSz="886968">
              <a:spcBef>
                <a:spcPts val="970"/>
              </a:spcBef>
            </a:pPr>
            <a:r>
              <a:rPr lang="ko-KR" altLang="en-US" sz="2716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일반적인 </a:t>
            </a:r>
            <a:r>
              <a:rPr lang="ko-KR" altLang="en-US" sz="2716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몹</a:t>
            </a:r>
            <a:endParaRPr lang="en-US" altLang="ko-KR" sz="2716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221742" indent="-221742" defTabSz="886968">
              <a:spcBef>
                <a:spcPts val="970"/>
              </a:spcBef>
            </a:pPr>
            <a:r>
              <a:rPr lang="ko-KR" altLang="en-US" sz="2716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적당한 체력에 약간 느린 이속</a:t>
            </a:r>
            <a:endParaRPr lang="ko-KR" altLang="en-US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7695DC2F-A797-71D4-6C48-78F1DC7846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65476" y="1737360"/>
            <a:ext cx="5035246" cy="4228435"/>
          </a:xfrm>
        </p:spPr>
        <p:txBody>
          <a:bodyPr/>
          <a:lstStyle/>
          <a:p>
            <a:pPr marL="221742" indent="-221742" defTabSz="886968">
              <a:spcBef>
                <a:spcPts val="970"/>
              </a:spcBef>
            </a:pPr>
            <a:r>
              <a:rPr lang="ko-KR" altLang="en-US" sz="2716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빠른 이속</a:t>
            </a:r>
            <a:r>
              <a:rPr lang="en-US" altLang="ko-KR" sz="2716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</a:t>
            </a:r>
            <a:r>
              <a:rPr lang="ko-KR" altLang="en-US" sz="2716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작은 체구 </a:t>
            </a:r>
            <a:endParaRPr lang="en-US" altLang="ko-KR" sz="2716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221742" indent="-221742" defTabSz="886968">
              <a:spcBef>
                <a:spcPts val="970"/>
              </a:spcBef>
            </a:pPr>
            <a:r>
              <a:rPr lang="ko-KR" altLang="en-US" sz="2716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다만 낮은 체력</a:t>
            </a:r>
            <a:endParaRPr lang="ko-KR" altLang="en-US"/>
          </a:p>
        </p:txBody>
      </p:sp>
      <p:pic>
        <p:nvPicPr>
          <p:cNvPr id="6" name="그림 5" descr="야외, 잔디이(가) 표시된 사진&#10;&#10;자동 생성된 설명">
            <a:extLst>
              <a:ext uri="{FF2B5EF4-FFF2-40B4-BE49-F238E27FC236}">
                <a16:creationId xmlns:a16="http://schemas.microsoft.com/office/drawing/2014/main" id="{48EB7BAD-157F-B9B3-4472-8B5C983772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134" y="3532781"/>
            <a:ext cx="4902385" cy="2740003"/>
          </a:xfrm>
          <a:prstGeom prst="rect">
            <a:avLst/>
          </a:prstGeom>
        </p:spPr>
      </p:pic>
      <p:pic>
        <p:nvPicPr>
          <p:cNvPr id="8" name="그림 7" descr="스크린샷, 야외, 그린이(가) 표시된 사진&#10;&#10;자동 생성된 설명">
            <a:extLst>
              <a:ext uri="{FF2B5EF4-FFF2-40B4-BE49-F238E27FC236}">
                <a16:creationId xmlns:a16="http://schemas.microsoft.com/office/drawing/2014/main" id="{1A388E32-E9DF-E9F0-8E13-2791FB44D5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0804" y="3532781"/>
            <a:ext cx="4669918" cy="2740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773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425</TotalTime>
  <Words>437</Words>
  <Application>Microsoft Office PowerPoint</Application>
  <PresentationFormat>와이드스크린</PresentationFormat>
  <Paragraphs>110</Paragraphs>
  <Slides>18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2" baseType="lpstr">
      <vt:lpstr>맑은 고딕</vt:lpstr>
      <vt:lpstr>Arial</vt:lpstr>
      <vt:lpstr>Calibri</vt:lpstr>
      <vt:lpstr>Office 테마</vt:lpstr>
      <vt:lpstr>M.A.S</vt:lpstr>
      <vt:lpstr>특징</vt:lpstr>
      <vt:lpstr> 영감 </vt:lpstr>
      <vt:lpstr>낮과 밤</vt:lpstr>
      <vt:lpstr>전투</vt:lpstr>
      <vt:lpstr>강화</vt:lpstr>
      <vt:lpstr>유저 조작 영상</vt:lpstr>
      <vt:lpstr>몹 (MOB)</vt:lpstr>
      <vt:lpstr>0일차 - 1</vt:lpstr>
      <vt:lpstr>0일차 - 2</vt:lpstr>
      <vt:lpstr>1일차</vt:lpstr>
      <vt:lpstr>2일차 이상</vt:lpstr>
      <vt:lpstr>3일차 밤 보스몹</vt:lpstr>
      <vt:lpstr>생존 보상 보너스몹</vt:lpstr>
      <vt:lpstr>패널티 처형자몹</vt:lpstr>
      <vt:lpstr>전체 플레이 영상</vt:lpstr>
      <vt:lpstr>차후 계획</vt:lpstr>
      <vt:lpstr>고려중인 계획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종현 윤</dc:creator>
  <cp:lastModifiedBy>종현 윤</cp:lastModifiedBy>
  <cp:revision>57</cp:revision>
  <dcterms:created xsi:type="dcterms:W3CDTF">2023-07-20T03:00:02Z</dcterms:created>
  <dcterms:modified xsi:type="dcterms:W3CDTF">2023-07-21T04:04:53Z</dcterms:modified>
</cp:coreProperties>
</file>